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12" r:id="rId3"/>
    <p:sldId id="302" r:id="rId4"/>
    <p:sldId id="285" r:id="rId5"/>
    <p:sldId id="314" r:id="rId6"/>
    <p:sldId id="256" r:id="rId7"/>
    <p:sldId id="286" r:id="rId8"/>
    <p:sldId id="257" r:id="rId9"/>
    <p:sldId id="258" r:id="rId10"/>
    <p:sldId id="259" r:id="rId11"/>
    <p:sldId id="260" r:id="rId12"/>
    <p:sldId id="261" r:id="rId13"/>
    <p:sldId id="287" r:id="rId14"/>
    <p:sldId id="262" r:id="rId15"/>
    <p:sldId id="263" r:id="rId16"/>
    <p:sldId id="264" r:id="rId17"/>
    <p:sldId id="288" r:id="rId18"/>
    <p:sldId id="265" r:id="rId19"/>
    <p:sldId id="266" r:id="rId20"/>
    <p:sldId id="267" r:id="rId21"/>
    <p:sldId id="268" r:id="rId22"/>
    <p:sldId id="269" r:id="rId23"/>
    <p:sldId id="310" r:id="rId24"/>
    <p:sldId id="270" r:id="rId25"/>
    <p:sldId id="271" r:id="rId26"/>
    <p:sldId id="272" r:id="rId27"/>
    <p:sldId id="273" r:id="rId28"/>
    <p:sldId id="279" r:id="rId29"/>
    <p:sldId id="274" r:id="rId30"/>
    <p:sldId id="275" r:id="rId31"/>
    <p:sldId id="278" r:id="rId32"/>
    <p:sldId id="280" r:id="rId33"/>
    <p:sldId id="289" r:id="rId34"/>
    <p:sldId id="281" r:id="rId35"/>
    <p:sldId id="282" r:id="rId36"/>
    <p:sldId id="276" r:id="rId37"/>
    <p:sldId id="277" r:id="rId38"/>
    <p:sldId id="283" r:id="rId39"/>
    <p:sldId id="284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04" r:id="rId49"/>
    <p:sldId id="303" r:id="rId50"/>
    <p:sldId id="305" r:id="rId51"/>
    <p:sldId id="306" r:id="rId52"/>
    <p:sldId id="307" r:id="rId53"/>
    <p:sldId id="308" r:id="rId54"/>
    <p:sldId id="309" r:id="rId55"/>
    <p:sldId id="316" r:id="rId56"/>
    <p:sldId id="311" r:id="rId57"/>
    <p:sldId id="313" r:id="rId58"/>
    <p:sldId id="315" r:id="rId59"/>
    <p:sldId id="298" r:id="rId60"/>
    <p:sldId id="299" r:id="rId61"/>
    <p:sldId id="300" r:id="rId62"/>
    <p:sldId id="30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449C02-8E83-48A0-A40F-6F8C8E8C313C}">
          <p14:sldIdLst>
            <p14:sldId id="312"/>
            <p14:sldId id="302"/>
            <p14:sldId id="285"/>
            <p14:sldId id="314"/>
            <p14:sldId id="256"/>
            <p14:sldId id="286"/>
            <p14:sldId id="257"/>
            <p14:sldId id="258"/>
            <p14:sldId id="259"/>
            <p14:sldId id="260"/>
            <p14:sldId id="261"/>
            <p14:sldId id="287"/>
            <p14:sldId id="262"/>
            <p14:sldId id="263"/>
            <p14:sldId id="264"/>
            <p14:sldId id="288"/>
            <p14:sldId id="265"/>
            <p14:sldId id="266"/>
            <p14:sldId id="267"/>
            <p14:sldId id="268"/>
            <p14:sldId id="269"/>
            <p14:sldId id="310"/>
            <p14:sldId id="270"/>
            <p14:sldId id="271"/>
            <p14:sldId id="272"/>
            <p14:sldId id="273"/>
            <p14:sldId id="279"/>
            <p14:sldId id="274"/>
            <p14:sldId id="275"/>
            <p14:sldId id="278"/>
            <p14:sldId id="280"/>
            <p14:sldId id="289"/>
            <p14:sldId id="281"/>
            <p14:sldId id="282"/>
            <p14:sldId id="276"/>
            <p14:sldId id="277"/>
            <p14:sldId id="283"/>
            <p14:sldId id="284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4"/>
            <p14:sldId id="303"/>
            <p14:sldId id="305"/>
            <p14:sldId id="306"/>
            <p14:sldId id="307"/>
            <p14:sldId id="308"/>
            <p14:sldId id="309"/>
            <p14:sldId id="316"/>
            <p14:sldId id="311"/>
            <p14:sldId id="313"/>
            <p14:sldId id="315"/>
            <p14:sldId id="298"/>
            <p14:sldId id="299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BAF477-C138-47EE-8CD7-9A9CB6BDE965}" v="633" dt="2022-10-01T15:46:06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8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y Lawrence" userId="993b92e47e495d54" providerId="LiveId" clId="{ECBAF477-C138-47EE-8CD7-9A9CB6BDE965}"/>
    <pc:docChg chg="undo redo custSel addSld delSld modSld sldOrd addSection delSection modSection">
      <pc:chgData name="Barney Lawrence" userId="993b92e47e495d54" providerId="LiveId" clId="{ECBAF477-C138-47EE-8CD7-9A9CB6BDE965}" dt="2022-10-01T15:49:28.435" v="2892"/>
      <pc:docMkLst>
        <pc:docMk/>
      </pc:docMkLst>
      <pc:sldChg chg="addSp delSp modSp mod">
        <pc:chgData name="Barney Lawrence" userId="993b92e47e495d54" providerId="LiveId" clId="{ECBAF477-C138-47EE-8CD7-9A9CB6BDE965}" dt="2022-09-19T13:25:32.989" v="1364" actId="478"/>
        <pc:sldMkLst>
          <pc:docMk/>
          <pc:sldMk cId="2850558161" sldId="256"/>
        </pc:sldMkLst>
        <pc:spChg chg="del">
          <ac:chgData name="Barney Lawrence" userId="993b92e47e495d54" providerId="LiveId" clId="{ECBAF477-C138-47EE-8CD7-9A9CB6BDE965}" dt="2022-09-19T13:08:49.380" v="1195" actId="478"/>
          <ac:spMkLst>
            <pc:docMk/>
            <pc:sldMk cId="2850558161" sldId="256"/>
            <ac:spMk id="2" creationId="{BCB237D3-C4E9-22B1-8FE6-F61FF937BEDD}"/>
          </ac:spMkLst>
        </pc:spChg>
        <pc:spChg chg="del">
          <ac:chgData name="Barney Lawrence" userId="993b92e47e495d54" providerId="LiveId" clId="{ECBAF477-C138-47EE-8CD7-9A9CB6BDE965}" dt="2022-09-19T13:08:53.586" v="1196" actId="478"/>
          <ac:spMkLst>
            <pc:docMk/>
            <pc:sldMk cId="2850558161" sldId="256"/>
            <ac:spMk id="3" creationId="{4565D0C6-78BD-53FF-03B2-6439D9DC1DFC}"/>
          </ac:spMkLst>
        </pc:spChg>
        <pc:graphicFrameChg chg="add mod modGraphic">
          <ac:chgData name="Barney Lawrence" userId="993b92e47e495d54" providerId="LiveId" clId="{ECBAF477-C138-47EE-8CD7-9A9CB6BDE965}" dt="2022-09-19T13:11:33.840" v="1321" actId="20577"/>
          <ac:graphicFrameMkLst>
            <pc:docMk/>
            <pc:sldMk cId="2850558161" sldId="256"/>
            <ac:graphicFrameMk id="4" creationId="{2786C0A4-388B-3067-A22E-73FE3D9939F0}"/>
          </ac:graphicFrameMkLst>
        </pc:graphicFrameChg>
        <pc:picChg chg="add del mod">
          <ac:chgData name="Barney Lawrence" userId="993b92e47e495d54" providerId="LiveId" clId="{ECBAF477-C138-47EE-8CD7-9A9CB6BDE965}" dt="2022-09-19T13:25:32.262" v="1363" actId="478"/>
          <ac:picMkLst>
            <pc:docMk/>
            <pc:sldMk cId="2850558161" sldId="256"/>
            <ac:picMk id="6" creationId="{6D716752-5D98-071C-4DB8-049573873289}"/>
          </ac:picMkLst>
        </pc:picChg>
        <pc:picChg chg="add del mod">
          <ac:chgData name="Barney Lawrence" userId="993b92e47e495d54" providerId="LiveId" clId="{ECBAF477-C138-47EE-8CD7-9A9CB6BDE965}" dt="2022-09-19T13:25:32.989" v="1364" actId="478"/>
          <ac:picMkLst>
            <pc:docMk/>
            <pc:sldMk cId="2850558161" sldId="256"/>
            <ac:picMk id="8" creationId="{AC2BDFB2-D55A-3032-4C64-329DDD956950}"/>
          </ac:picMkLst>
        </pc:picChg>
      </pc:sldChg>
      <pc:sldChg chg="addSp delSp modSp mod">
        <pc:chgData name="Barney Lawrence" userId="993b92e47e495d54" providerId="LiveId" clId="{ECBAF477-C138-47EE-8CD7-9A9CB6BDE965}" dt="2022-09-24T11:35:07.388" v="2329"/>
        <pc:sldMkLst>
          <pc:docMk/>
          <pc:sldMk cId="2048903662" sldId="257"/>
        </pc:sldMkLst>
        <pc:spChg chg="add del">
          <ac:chgData name="Barney Lawrence" userId="993b92e47e495d54" providerId="LiveId" clId="{ECBAF477-C138-47EE-8CD7-9A9CB6BDE965}" dt="2022-09-09T17:04:01.889" v="88" actId="22"/>
          <ac:spMkLst>
            <pc:docMk/>
            <pc:sldMk cId="2048903662" sldId="257"/>
            <ac:spMk id="9" creationId="{B732C114-B3F3-4890-58F2-7090652A4190}"/>
          </ac:spMkLst>
        </pc:spChg>
        <pc:spChg chg="add del mod">
          <ac:chgData name="Barney Lawrence" userId="993b92e47e495d54" providerId="LiveId" clId="{ECBAF477-C138-47EE-8CD7-9A9CB6BDE965}" dt="2022-09-09T17:05:13.228" v="98" actId="21"/>
          <ac:spMkLst>
            <pc:docMk/>
            <pc:sldMk cId="2048903662" sldId="257"/>
            <ac:spMk id="11" creationId="{2AEADE95-6611-C463-13CB-AE9EAB47DC5F}"/>
          </ac:spMkLst>
        </pc:spChg>
        <pc:spChg chg="add mod">
          <ac:chgData name="Barney Lawrence" userId="993b92e47e495d54" providerId="LiveId" clId="{ECBAF477-C138-47EE-8CD7-9A9CB6BDE965}" dt="2022-09-09T17:13:23.624" v="168" actId="1076"/>
          <ac:spMkLst>
            <pc:docMk/>
            <pc:sldMk cId="2048903662" sldId="257"/>
            <ac:spMk id="13" creationId="{090EAE44-F1E4-0652-20C9-1907A4DD07E2}"/>
          </ac:spMkLst>
        </pc:spChg>
        <pc:graphicFrameChg chg="mod modGraphic">
          <ac:chgData name="Barney Lawrence" userId="993b92e47e495d54" providerId="LiveId" clId="{ECBAF477-C138-47EE-8CD7-9A9CB6BDE965}" dt="2022-09-24T11:35:07.388" v="2329"/>
          <ac:graphicFrameMkLst>
            <pc:docMk/>
            <pc:sldMk cId="2048903662" sldId="257"/>
            <ac:graphicFrameMk id="5" creationId="{4948AF60-4DA6-4411-15CC-84A93532F9C4}"/>
          </ac:graphicFrameMkLst>
        </pc:graphicFrameChg>
        <pc:graphicFrameChg chg="add del mod modGraphic">
          <ac:chgData name="Barney Lawrence" userId="993b92e47e495d54" providerId="LiveId" clId="{ECBAF477-C138-47EE-8CD7-9A9CB6BDE965}" dt="2022-09-09T16:54:24.815" v="72"/>
          <ac:graphicFrameMkLst>
            <pc:docMk/>
            <pc:sldMk cId="2048903662" sldId="257"/>
            <ac:graphicFrameMk id="6" creationId="{80D690D7-5457-1574-8579-A6EF2B4CFC93}"/>
          </ac:graphicFrameMkLst>
        </pc:graphicFrameChg>
        <pc:graphicFrameChg chg="add del mod modGraphic">
          <ac:chgData name="Barney Lawrence" userId="993b92e47e495d54" providerId="LiveId" clId="{ECBAF477-C138-47EE-8CD7-9A9CB6BDE965}" dt="2022-09-09T16:57:01.755" v="86" actId="478"/>
          <ac:graphicFrameMkLst>
            <pc:docMk/>
            <pc:sldMk cId="2048903662" sldId="257"/>
            <ac:graphicFrameMk id="7" creationId="{89C99914-1F2F-5851-282B-2A5D9BF49B8D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24T11:35:54.368" v="2334"/>
        <pc:sldMkLst>
          <pc:docMk/>
          <pc:sldMk cId="1483136687" sldId="258"/>
        </pc:sldMkLst>
        <pc:spChg chg="add mod">
          <ac:chgData name="Barney Lawrence" userId="993b92e47e495d54" providerId="LiveId" clId="{ECBAF477-C138-47EE-8CD7-9A9CB6BDE965}" dt="2022-09-24T11:35:39.769" v="2331" actId="20577"/>
          <ac:spMkLst>
            <pc:docMk/>
            <pc:sldMk cId="1483136687" sldId="258"/>
            <ac:spMk id="2" creationId="{8039C3DB-9227-CCEE-86B1-8D65B83EBD59}"/>
          </ac:spMkLst>
        </pc:spChg>
        <pc:spChg chg="add mod">
          <ac:chgData name="Barney Lawrence" userId="993b92e47e495d54" providerId="LiveId" clId="{ECBAF477-C138-47EE-8CD7-9A9CB6BDE965}" dt="2022-09-24T11:35:42.224" v="2332"/>
          <ac:spMkLst>
            <pc:docMk/>
            <pc:sldMk cId="1483136687" sldId="258"/>
            <ac:spMk id="4" creationId="{69E813A0-FCD3-FD0E-664B-3753C089E815}"/>
          </ac:spMkLst>
        </pc:spChg>
        <pc:graphicFrameChg chg="add mod modGraphic">
          <ac:chgData name="Barney Lawrence" userId="993b92e47e495d54" providerId="LiveId" clId="{ECBAF477-C138-47EE-8CD7-9A9CB6BDE965}" dt="2022-09-09T17:42:27.900" v="230"/>
          <ac:graphicFrameMkLst>
            <pc:docMk/>
            <pc:sldMk cId="1483136687" sldId="258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7:41:58.566" v="224"/>
          <ac:graphicFrameMkLst>
            <pc:docMk/>
            <pc:sldMk cId="1483136687" sldId="258"/>
            <ac:graphicFrameMk id="5" creationId="{4948AF60-4DA6-4411-15CC-84A93532F9C4}"/>
          </ac:graphicFrameMkLst>
        </pc:graphicFrameChg>
      </pc:sldChg>
      <pc:sldChg chg="add del">
        <pc:chgData name="Barney Lawrence" userId="993b92e47e495d54" providerId="LiveId" clId="{ECBAF477-C138-47EE-8CD7-9A9CB6BDE965}" dt="2022-09-09T17:10:56.114" v="144" actId="2696"/>
        <pc:sldMkLst>
          <pc:docMk/>
          <pc:sldMk cId="2213569673" sldId="259"/>
        </pc:sldMkLst>
      </pc:sldChg>
      <pc:sldChg chg="addSp delSp modSp add mod modAnim">
        <pc:chgData name="Barney Lawrence" userId="993b92e47e495d54" providerId="LiveId" clId="{ECBAF477-C138-47EE-8CD7-9A9CB6BDE965}" dt="2022-09-09T18:02:58.662" v="360"/>
        <pc:sldMkLst>
          <pc:docMk/>
          <pc:sldMk cId="2936461368" sldId="259"/>
        </pc:sldMkLst>
        <pc:spChg chg="del mod">
          <ac:chgData name="Barney Lawrence" userId="993b92e47e495d54" providerId="LiveId" clId="{ECBAF477-C138-47EE-8CD7-9A9CB6BDE965}" dt="2022-09-09T17:11:11.570" v="148"/>
          <ac:spMkLst>
            <pc:docMk/>
            <pc:sldMk cId="2936461368" sldId="259"/>
            <ac:spMk id="2" creationId="{8039C3DB-9227-CCEE-86B1-8D65B83EBD59}"/>
          </ac:spMkLst>
        </pc:spChg>
        <pc:spChg chg="add mod">
          <ac:chgData name="Barney Lawrence" userId="993b92e47e495d54" providerId="LiveId" clId="{ECBAF477-C138-47EE-8CD7-9A9CB6BDE965}" dt="2022-09-09T17:16:58.954" v="186" actId="20577"/>
          <ac:spMkLst>
            <pc:docMk/>
            <pc:sldMk cId="2936461368" sldId="259"/>
            <ac:spMk id="6" creationId="{679E9A15-42FD-5124-8A56-463A1EC51947}"/>
          </ac:spMkLst>
        </pc:spChg>
        <pc:spChg chg="add mod">
          <ac:chgData name="Barney Lawrence" userId="993b92e47e495d54" providerId="LiveId" clId="{ECBAF477-C138-47EE-8CD7-9A9CB6BDE965}" dt="2022-09-09T17:19:07.737" v="215" actId="1076"/>
          <ac:spMkLst>
            <pc:docMk/>
            <pc:sldMk cId="2936461368" sldId="259"/>
            <ac:spMk id="7" creationId="{76E36E43-7826-8288-3E91-6FF8C32041BD}"/>
          </ac:spMkLst>
        </pc:spChg>
        <pc:spChg chg="add mod">
          <ac:chgData name="Barney Lawrence" userId="993b92e47e495d54" providerId="LiveId" clId="{ECBAF477-C138-47EE-8CD7-9A9CB6BDE965}" dt="2022-09-09T17:18:24.472" v="207" actId="1076"/>
          <ac:spMkLst>
            <pc:docMk/>
            <pc:sldMk cId="2936461368" sldId="259"/>
            <ac:spMk id="8" creationId="{24E27C74-748B-2B64-96F5-5164FEBC7A4D}"/>
          </ac:spMkLst>
        </pc:spChg>
        <pc:graphicFrameChg chg="mod">
          <ac:chgData name="Barney Lawrence" userId="993b92e47e495d54" providerId="LiveId" clId="{ECBAF477-C138-47EE-8CD7-9A9CB6BDE965}" dt="2022-09-09T17:42:35.090" v="231"/>
          <ac:graphicFrameMkLst>
            <pc:docMk/>
            <pc:sldMk cId="2936461368" sldId="259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8:02:58.662" v="360"/>
          <ac:graphicFrameMkLst>
            <pc:docMk/>
            <pc:sldMk cId="2936461368" sldId="259"/>
            <ac:graphicFrameMk id="5" creationId="{4948AF60-4DA6-4411-15CC-84A93532F9C4}"/>
          </ac:graphicFrameMkLst>
        </pc:graphicFrameChg>
      </pc:sldChg>
      <pc:sldChg chg="add del">
        <pc:chgData name="Barney Lawrence" userId="993b92e47e495d54" providerId="LiveId" clId="{ECBAF477-C138-47EE-8CD7-9A9CB6BDE965}" dt="2022-09-09T17:04:13.734" v="92"/>
        <pc:sldMkLst>
          <pc:docMk/>
          <pc:sldMk cId="1591399122" sldId="260"/>
        </pc:sldMkLst>
      </pc:sldChg>
      <pc:sldChg chg="addSp delSp modSp add mod addAnim delAnim modAnim">
        <pc:chgData name="Barney Lawrence" userId="993b92e47e495d54" providerId="LiveId" clId="{ECBAF477-C138-47EE-8CD7-9A9CB6BDE965}" dt="2022-09-11T13:07:37.809" v="408"/>
        <pc:sldMkLst>
          <pc:docMk/>
          <pc:sldMk cId="1725545895" sldId="260"/>
        </pc:sldMkLst>
        <pc:spChg chg="add mo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4" creationId="{C94BDB32-043D-E2ED-A241-944B397C1BF6}"/>
          </ac:spMkLst>
        </pc:spChg>
        <pc:spChg chg="del">
          <ac:chgData name="Barney Lawrence" userId="993b92e47e495d54" providerId="LiveId" clId="{ECBAF477-C138-47EE-8CD7-9A9CB6BDE965}" dt="2022-09-09T17:40:14.776" v="219" actId="478"/>
          <ac:spMkLst>
            <pc:docMk/>
            <pc:sldMk cId="1725545895" sldId="260"/>
            <ac:spMk id="6" creationId="{679E9A15-42FD-5124-8A56-463A1EC51947}"/>
          </ac:spMkLst>
        </pc:spChg>
        <pc:spChg chg="del">
          <ac:chgData name="Barney Lawrence" userId="993b92e47e495d54" providerId="LiveId" clId="{ECBAF477-C138-47EE-8CD7-9A9CB6BDE965}" dt="2022-09-09T17:40:22.270" v="222" actId="478"/>
          <ac:spMkLst>
            <pc:docMk/>
            <pc:sldMk cId="1725545895" sldId="260"/>
            <ac:spMk id="7" creationId="{76E36E43-7826-8288-3E91-6FF8C32041BD}"/>
          </ac:spMkLst>
        </pc:spChg>
        <pc:spChg chg="del mod">
          <ac:chgData name="Barney Lawrence" userId="993b92e47e495d54" providerId="LiveId" clId="{ECBAF477-C138-47EE-8CD7-9A9CB6BDE965}" dt="2022-09-09T17:40:19.685" v="221" actId="478"/>
          <ac:spMkLst>
            <pc:docMk/>
            <pc:sldMk cId="1725545895" sldId="260"/>
            <ac:spMk id="8" creationId="{24E27C74-748B-2B64-96F5-5164FEBC7A4D}"/>
          </ac:spMkLst>
        </pc:spChg>
        <pc:spChg chg="add del">
          <ac:chgData name="Barney Lawrence" userId="993b92e47e495d54" providerId="LiveId" clId="{ECBAF477-C138-47EE-8CD7-9A9CB6BDE965}" dt="2022-09-09T17:48:12.540" v="272" actId="22"/>
          <ac:spMkLst>
            <pc:docMk/>
            <pc:sldMk cId="1725545895" sldId="260"/>
            <ac:spMk id="10" creationId="{2D4C8E75-B3BE-A973-6FF4-E4D64F83230B}"/>
          </ac:spMkLst>
        </pc:spChg>
        <pc:spChg chg="add mod or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11" creationId="{FB574189-163A-4DE6-A850-F2F7D49E04C1}"/>
          </ac:spMkLst>
        </pc:spChg>
        <pc:spChg chg="add mo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13" creationId="{1474AF85-31B9-7419-3B7A-C3CC8DABCD97}"/>
          </ac:spMkLst>
        </pc:spChg>
        <pc:graphicFrameChg chg="add del mod">
          <ac:chgData name="Barney Lawrence" userId="993b92e47e495d54" providerId="LiveId" clId="{ECBAF477-C138-47EE-8CD7-9A9CB6BDE965}" dt="2022-09-11T13:07:37.809" v="408"/>
          <ac:graphicFrameMkLst>
            <pc:docMk/>
            <pc:sldMk cId="1725545895" sldId="260"/>
            <ac:graphicFrameMk id="2" creationId="{794B6115-0F9A-6EDC-2337-9F1A1B32AAF4}"/>
          </ac:graphicFrameMkLst>
        </pc:graphicFrameChg>
        <pc:graphicFrameChg chg="mod modGraphic">
          <ac:chgData name="Barney Lawrence" userId="993b92e47e495d54" providerId="LiveId" clId="{ECBAF477-C138-47EE-8CD7-9A9CB6BDE965}" dt="2022-09-09T17:45:22.553" v="255" actId="14734"/>
          <ac:graphicFrameMkLst>
            <pc:docMk/>
            <pc:sldMk cId="1725545895" sldId="260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8:02:45.401" v="358"/>
          <ac:graphicFrameMkLst>
            <pc:docMk/>
            <pc:sldMk cId="1725545895" sldId="260"/>
            <ac:graphicFrameMk id="5" creationId="{4948AF60-4DA6-4411-15CC-84A93532F9C4}"/>
          </ac:graphicFrameMkLst>
        </pc:graphicFrameChg>
        <pc:graphicFrameChg chg="add mod modGraphic">
          <ac:chgData name="Barney Lawrence" userId="993b92e47e495d54" providerId="LiveId" clId="{ECBAF477-C138-47EE-8CD7-9A9CB6BDE965}" dt="2022-09-09T17:53:01.761" v="317" actId="14734"/>
          <ac:graphicFrameMkLst>
            <pc:docMk/>
            <pc:sldMk cId="1725545895" sldId="260"/>
            <ac:graphicFrameMk id="14" creationId="{26EE9CFB-9205-5F5D-96FA-4952647FDBB1}"/>
          </ac:graphicFrameMkLst>
        </pc:graphicFrameChg>
        <pc:graphicFrameChg chg="add mod modGraphic">
          <ac:chgData name="Barney Lawrence" userId="993b92e47e495d54" providerId="LiveId" clId="{ECBAF477-C138-47EE-8CD7-9A9CB6BDE965}" dt="2022-09-09T17:58:53.409" v="336" actId="1076"/>
          <ac:graphicFrameMkLst>
            <pc:docMk/>
            <pc:sldMk cId="1725545895" sldId="260"/>
            <ac:graphicFrameMk id="15" creationId="{E45CC8D2-7A40-60FC-F9AE-45467F89B5DA}"/>
          </ac:graphicFrameMkLst>
        </pc:graphicFrameChg>
        <pc:graphicFrameChg chg="add mod modGraphic">
          <ac:chgData name="Barney Lawrence" userId="993b92e47e495d54" providerId="LiveId" clId="{ECBAF477-C138-47EE-8CD7-9A9CB6BDE965}" dt="2022-09-09T18:00:15.467" v="349" actId="1076"/>
          <ac:graphicFrameMkLst>
            <pc:docMk/>
            <pc:sldMk cId="1725545895" sldId="260"/>
            <ac:graphicFrameMk id="16" creationId="{A3CD5A78-4472-F8D2-42EB-FFB30C4BF01C}"/>
          </ac:graphicFrameMkLst>
        </pc:graphicFrameChg>
        <pc:graphicFrameChg chg="add mod modGraphic">
          <ac:chgData name="Barney Lawrence" userId="993b92e47e495d54" providerId="LiveId" clId="{ECBAF477-C138-47EE-8CD7-9A9CB6BDE965}" dt="2022-09-09T18:01:57.244" v="356" actId="1076"/>
          <ac:graphicFrameMkLst>
            <pc:docMk/>
            <pc:sldMk cId="1725545895" sldId="260"/>
            <ac:graphicFrameMk id="17" creationId="{331D8FE7-1F9A-BAFB-DB7A-F6092B5321D6}"/>
          </ac:graphicFrameMkLst>
        </pc:graphicFrameChg>
      </pc:sldChg>
      <pc:sldChg chg="addSp delSp modSp new mod">
        <pc:chgData name="Barney Lawrence" userId="993b92e47e495d54" providerId="LiveId" clId="{ECBAF477-C138-47EE-8CD7-9A9CB6BDE965}" dt="2022-09-09T18:13:12.789" v="388" actId="1076"/>
        <pc:sldMkLst>
          <pc:docMk/>
          <pc:sldMk cId="3727253605" sldId="261"/>
        </pc:sldMkLst>
        <pc:spChg chg="del">
          <ac:chgData name="Barney Lawrence" userId="993b92e47e495d54" providerId="LiveId" clId="{ECBAF477-C138-47EE-8CD7-9A9CB6BDE965}" dt="2022-09-09T18:10:13.642" v="362" actId="478"/>
          <ac:spMkLst>
            <pc:docMk/>
            <pc:sldMk cId="3727253605" sldId="261"/>
            <ac:spMk id="2" creationId="{1A57C697-5BFD-E7A3-536A-FD45711B4993}"/>
          </ac:spMkLst>
        </pc:spChg>
        <pc:spChg chg="del">
          <ac:chgData name="Barney Lawrence" userId="993b92e47e495d54" providerId="LiveId" clId="{ECBAF477-C138-47EE-8CD7-9A9CB6BDE965}" dt="2022-09-09T18:10:16.307" v="363" actId="478"/>
          <ac:spMkLst>
            <pc:docMk/>
            <pc:sldMk cId="3727253605" sldId="261"/>
            <ac:spMk id="3" creationId="{DEF76638-CDA5-613A-5BD3-0B27984EBD8A}"/>
          </ac:spMkLst>
        </pc:spChg>
        <pc:graphicFrameChg chg="add mod modGraphic">
          <ac:chgData name="Barney Lawrence" userId="993b92e47e495d54" providerId="LiveId" clId="{ECBAF477-C138-47EE-8CD7-9A9CB6BDE965}" dt="2022-09-09T18:13:12.789" v="388" actId="1076"/>
          <ac:graphicFrameMkLst>
            <pc:docMk/>
            <pc:sldMk cId="3727253605" sldId="261"/>
            <ac:graphicFrameMk id="4" creationId="{502BE8DF-8473-2109-13E3-0616F22932CE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1T14:08:03.043" v="492" actId="1076"/>
        <pc:sldMkLst>
          <pc:docMk/>
          <pc:sldMk cId="819788099" sldId="262"/>
        </pc:sldMkLst>
        <pc:spChg chg="del">
          <ac:chgData name="Barney Lawrence" userId="993b92e47e495d54" providerId="LiveId" clId="{ECBAF477-C138-47EE-8CD7-9A9CB6BDE965}" dt="2022-09-11T13:05:25.702" v="391" actId="478"/>
          <ac:spMkLst>
            <pc:docMk/>
            <pc:sldMk cId="819788099" sldId="262"/>
            <ac:spMk id="2" creationId="{33E76748-EAE4-F0AB-6AB2-5A1B0A7701A3}"/>
          </ac:spMkLst>
        </pc:spChg>
        <pc:spChg chg="del">
          <ac:chgData name="Barney Lawrence" userId="993b92e47e495d54" providerId="LiveId" clId="{ECBAF477-C138-47EE-8CD7-9A9CB6BDE965}" dt="2022-09-11T13:05:24.352" v="390" actId="478"/>
          <ac:spMkLst>
            <pc:docMk/>
            <pc:sldMk cId="819788099" sldId="262"/>
            <ac:spMk id="3" creationId="{D182CDBD-6D66-A1EB-7CCB-7B9AF8C805C0}"/>
          </ac:spMkLst>
        </pc:spChg>
        <pc:spChg chg="add mod">
          <ac:chgData name="Barney Lawrence" userId="993b92e47e495d54" providerId="LiveId" clId="{ECBAF477-C138-47EE-8CD7-9A9CB6BDE965}" dt="2022-09-11T14:07:55.066" v="491" actId="1076"/>
          <ac:spMkLst>
            <pc:docMk/>
            <pc:sldMk cId="819788099" sldId="262"/>
            <ac:spMk id="10" creationId="{07D5EB9D-1E97-CADD-F2EC-D81EF223A449}"/>
          </ac:spMkLst>
        </pc:spChg>
        <pc:spChg chg="add mod">
          <ac:chgData name="Barney Lawrence" userId="993b92e47e495d54" providerId="LiveId" clId="{ECBAF477-C138-47EE-8CD7-9A9CB6BDE965}" dt="2022-09-11T14:08:03.043" v="492" actId="1076"/>
          <ac:spMkLst>
            <pc:docMk/>
            <pc:sldMk cId="819788099" sldId="262"/>
            <ac:spMk id="11" creationId="{5AD217CA-5A2E-7AC5-9393-48EF20BBC779}"/>
          </ac:spMkLst>
        </pc:spChg>
        <pc:spChg chg="add del mod">
          <ac:chgData name="Barney Lawrence" userId="993b92e47e495d54" providerId="LiveId" clId="{ECBAF477-C138-47EE-8CD7-9A9CB6BDE965}" dt="2022-09-11T14:06:10" v="480" actId="478"/>
          <ac:spMkLst>
            <pc:docMk/>
            <pc:sldMk cId="819788099" sldId="262"/>
            <ac:spMk id="15" creationId="{18A7B650-FFDA-3B67-0610-C06E6253D5F0}"/>
          </ac:spMkLst>
        </pc:spChg>
        <pc:graphicFrameChg chg="add del mod modGraphic">
          <ac:chgData name="Barney Lawrence" userId="993b92e47e495d54" providerId="LiveId" clId="{ECBAF477-C138-47EE-8CD7-9A9CB6BDE965}" dt="2022-09-11T13:56:02.266" v="421" actId="478"/>
          <ac:graphicFrameMkLst>
            <pc:docMk/>
            <pc:sldMk cId="819788099" sldId="262"/>
            <ac:graphicFrameMk id="4" creationId="{C3C0D4B7-38A3-F24F-59CD-91EE05145D3D}"/>
          </ac:graphicFrameMkLst>
        </pc:graphicFrameChg>
        <pc:graphicFrameChg chg="add del mod">
          <ac:chgData name="Barney Lawrence" userId="993b92e47e495d54" providerId="LiveId" clId="{ECBAF477-C138-47EE-8CD7-9A9CB6BDE965}" dt="2022-09-11T13:46:40.623" v="420"/>
          <ac:graphicFrameMkLst>
            <pc:docMk/>
            <pc:sldMk cId="819788099" sldId="262"/>
            <ac:graphicFrameMk id="5" creationId="{AD519117-E6D8-D2EA-277B-CA55415B2DA2}"/>
          </ac:graphicFrameMkLst>
        </pc:graphicFrameChg>
        <pc:graphicFrameChg chg="add del mod">
          <ac:chgData name="Barney Lawrence" userId="993b92e47e495d54" providerId="LiveId" clId="{ECBAF477-C138-47EE-8CD7-9A9CB6BDE965}" dt="2022-09-11T13:46:40.126" v="419"/>
          <ac:graphicFrameMkLst>
            <pc:docMk/>
            <pc:sldMk cId="819788099" sldId="262"/>
            <ac:graphicFrameMk id="6" creationId="{E149CEC8-493F-596E-C7CC-ACBF06D79954}"/>
          </ac:graphicFrameMkLst>
        </pc:graphicFrameChg>
        <pc:graphicFrameChg chg="add del mod">
          <ac:chgData name="Barney Lawrence" userId="993b92e47e495d54" providerId="LiveId" clId="{ECBAF477-C138-47EE-8CD7-9A9CB6BDE965}" dt="2022-09-11T13:56:12.817" v="425"/>
          <ac:graphicFrameMkLst>
            <pc:docMk/>
            <pc:sldMk cId="819788099" sldId="262"/>
            <ac:graphicFrameMk id="7" creationId="{F028CDE7-7962-C092-FCFD-CC3247168DA3}"/>
          </ac:graphicFrameMkLst>
        </pc:graphicFrameChg>
        <pc:graphicFrameChg chg="add mod">
          <ac:chgData name="Barney Lawrence" userId="993b92e47e495d54" providerId="LiveId" clId="{ECBAF477-C138-47EE-8CD7-9A9CB6BDE965}" dt="2022-09-11T13:56:30.451" v="427" actId="1076"/>
          <ac:graphicFrameMkLst>
            <pc:docMk/>
            <pc:sldMk cId="819788099" sldId="262"/>
            <ac:graphicFrameMk id="8" creationId="{80E59C69-C960-8CD8-8993-E6EE61498CC9}"/>
          </ac:graphicFrameMkLst>
        </pc:graphicFrameChg>
        <pc:graphicFrameChg chg="add del mod">
          <ac:chgData name="Barney Lawrence" userId="993b92e47e495d54" providerId="LiveId" clId="{ECBAF477-C138-47EE-8CD7-9A9CB6BDE965}" dt="2022-09-11T14:02:38.780" v="447"/>
          <ac:graphicFrameMkLst>
            <pc:docMk/>
            <pc:sldMk cId="819788099" sldId="262"/>
            <ac:graphicFrameMk id="12" creationId="{8B58FC0A-1688-C473-5F37-360E10346C60}"/>
          </ac:graphicFrameMkLst>
        </pc:graphicFrameChg>
        <pc:graphicFrameChg chg="add mod modGraphic">
          <ac:chgData name="Barney Lawrence" userId="993b92e47e495d54" providerId="LiveId" clId="{ECBAF477-C138-47EE-8CD7-9A9CB6BDE965}" dt="2022-09-11T14:03:30.737" v="457" actId="1076"/>
          <ac:graphicFrameMkLst>
            <pc:docMk/>
            <pc:sldMk cId="819788099" sldId="262"/>
            <ac:graphicFrameMk id="13" creationId="{8DEA6B55-B1FF-CB2F-13AA-4B2CCAF4B27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1T14:20:06.191" v="560" actId="20577"/>
        <pc:sldMkLst>
          <pc:docMk/>
          <pc:sldMk cId="4022938997" sldId="263"/>
        </pc:sldMkLst>
        <pc:spChg chg="add mod">
          <ac:chgData name="Barney Lawrence" userId="993b92e47e495d54" providerId="LiveId" clId="{ECBAF477-C138-47EE-8CD7-9A9CB6BDE965}" dt="2022-09-11T14:13:46.089" v="506" actId="1076"/>
          <ac:spMkLst>
            <pc:docMk/>
            <pc:sldMk cId="4022938997" sldId="263"/>
            <ac:spMk id="3" creationId="{882A6D5F-7519-7DA6-5F82-F885934C3653}"/>
          </ac:spMkLst>
        </pc:spChg>
        <pc:spChg chg="mod">
          <ac:chgData name="Barney Lawrence" userId="993b92e47e495d54" providerId="LiveId" clId="{ECBAF477-C138-47EE-8CD7-9A9CB6BDE965}" dt="2022-09-11T14:13:20.873" v="503" actId="21"/>
          <ac:spMkLst>
            <pc:docMk/>
            <pc:sldMk cId="4022938997" sldId="263"/>
            <ac:spMk id="10" creationId="{07D5EB9D-1E97-CADD-F2EC-D81EF223A449}"/>
          </ac:spMkLst>
        </pc:spChg>
        <pc:spChg chg="del mod">
          <ac:chgData name="Barney Lawrence" userId="993b92e47e495d54" providerId="LiveId" clId="{ECBAF477-C138-47EE-8CD7-9A9CB6BDE965}" dt="2022-09-11T14:12:09.507" v="498" actId="478"/>
          <ac:spMkLst>
            <pc:docMk/>
            <pc:sldMk cId="4022938997" sldId="263"/>
            <ac:spMk id="11" creationId="{5AD217CA-5A2E-7AC5-9393-48EF20BBC779}"/>
          </ac:spMkLst>
        </pc:spChg>
        <pc:graphicFrameChg chg="add del mod">
          <ac:chgData name="Barney Lawrence" userId="993b92e47e495d54" providerId="LiveId" clId="{ECBAF477-C138-47EE-8CD7-9A9CB6BDE965}" dt="2022-09-11T14:16:28.659" v="522"/>
          <ac:graphicFrameMkLst>
            <pc:docMk/>
            <pc:sldMk cId="4022938997" sldId="263"/>
            <ac:graphicFrameMk id="4" creationId="{1286401F-9F2E-8488-42BF-D609DBF72E63}"/>
          </ac:graphicFrameMkLst>
        </pc:graphicFrameChg>
        <pc:graphicFrameChg chg="add mod modGraphic">
          <ac:chgData name="Barney Lawrence" userId="993b92e47e495d54" providerId="LiveId" clId="{ECBAF477-C138-47EE-8CD7-9A9CB6BDE965}" dt="2022-09-11T14:20:06.191" v="560" actId="20577"/>
          <ac:graphicFrameMkLst>
            <pc:docMk/>
            <pc:sldMk cId="4022938997" sldId="263"/>
            <ac:graphicFrameMk id="5" creationId="{E23326C3-0452-D572-A790-490B147BF667}"/>
          </ac:graphicFrameMkLst>
        </pc:graphicFrameChg>
        <pc:graphicFrameChg chg="del mod modGraphic">
          <ac:chgData name="Barney Lawrence" userId="993b92e47e495d54" providerId="LiveId" clId="{ECBAF477-C138-47EE-8CD7-9A9CB6BDE965}" dt="2022-09-11T14:15:20.011" v="518" actId="21"/>
          <ac:graphicFrameMkLst>
            <pc:docMk/>
            <pc:sldMk cId="4022938997" sldId="263"/>
            <ac:graphicFrameMk id="8" creationId="{80E59C69-C960-8CD8-8993-E6EE61498CC9}"/>
          </ac:graphicFrameMkLst>
        </pc:graphicFrameChg>
        <pc:graphicFrameChg chg="mod">
          <ac:chgData name="Barney Lawrence" userId="993b92e47e495d54" providerId="LiveId" clId="{ECBAF477-C138-47EE-8CD7-9A9CB6BDE965}" dt="2022-09-11T14:14:52.674" v="513" actId="1076"/>
          <ac:graphicFrameMkLst>
            <pc:docMk/>
            <pc:sldMk cId="4022938997" sldId="263"/>
            <ac:graphicFrameMk id="13" creationId="{8DEA6B55-B1FF-CB2F-13AA-4B2CCAF4B271}"/>
          </ac:graphicFrameMkLst>
        </pc:graphicFrameChg>
      </pc:sldChg>
      <pc:sldChg chg="addSp delSp modSp add mod delAnim">
        <pc:chgData name="Barney Lawrence" userId="993b92e47e495d54" providerId="LiveId" clId="{ECBAF477-C138-47EE-8CD7-9A9CB6BDE965}" dt="2022-09-11T14:57:25.640" v="596" actId="1076"/>
        <pc:sldMkLst>
          <pc:docMk/>
          <pc:sldMk cId="3100267955" sldId="264"/>
        </pc:sldMkLst>
        <pc:spChg chg="del">
          <ac:chgData name="Barney Lawrence" userId="993b92e47e495d54" providerId="LiveId" clId="{ECBAF477-C138-47EE-8CD7-9A9CB6BDE965}" dt="2022-09-11T14:54:20.733" v="563" actId="478"/>
          <ac:spMkLst>
            <pc:docMk/>
            <pc:sldMk cId="3100267955" sldId="264"/>
            <ac:spMk id="3" creationId="{882A6D5F-7519-7DA6-5F82-F885934C3653}"/>
          </ac:spMkLst>
        </pc:spChg>
        <pc:spChg chg="add mod">
          <ac:chgData name="Barney Lawrence" userId="993b92e47e495d54" providerId="LiveId" clId="{ECBAF477-C138-47EE-8CD7-9A9CB6BDE965}" dt="2022-09-11T14:57:25.640" v="596" actId="1076"/>
          <ac:spMkLst>
            <pc:docMk/>
            <pc:sldMk cId="3100267955" sldId="264"/>
            <ac:spMk id="7" creationId="{546ED7ED-126B-C372-DDF7-A39D12AF574A}"/>
          </ac:spMkLst>
        </pc:spChg>
        <pc:spChg chg="del">
          <ac:chgData name="Barney Lawrence" userId="993b92e47e495d54" providerId="LiveId" clId="{ECBAF477-C138-47EE-8CD7-9A9CB6BDE965}" dt="2022-09-11T14:54:16.839" v="562" actId="478"/>
          <ac:spMkLst>
            <pc:docMk/>
            <pc:sldMk cId="3100267955" sldId="264"/>
            <ac:spMk id="10" creationId="{07D5EB9D-1E97-CADD-F2EC-D81EF223A449}"/>
          </ac:spMkLst>
        </pc:spChg>
        <pc:graphicFrameChg chg="add del mod">
          <ac:chgData name="Barney Lawrence" userId="993b92e47e495d54" providerId="LiveId" clId="{ECBAF477-C138-47EE-8CD7-9A9CB6BDE965}" dt="2022-09-11T14:54:35.940" v="569"/>
          <ac:graphicFrameMkLst>
            <pc:docMk/>
            <pc:sldMk cId="3100267955" sldId="264"/>
            <ac:graphicFrameMk id="2" creationId="{AE7A79DD-3359-0B25-0BDD-BE692D5338C4}"/>
          </ac:graphicFrameMkLst>
        </pc:graphicFrameChg>
        <pc:graphicFrameChg chg="add mod modGraphic">
          <ac:chgData name="Barney Lawrence" userId="993b92e47e495d54" providerId="LiveId" clId="{ECBAF477-C138-47EE-8CD7-9A9CB6BDE965}" dt="2022-09-11T14:56:12.935" v="587" actId="1076"/>
          <ac:graphicFrameMkLst>
            <pc:docMk/>
            <pc:sldMk cId="3100267955" sldId="264"/>
            <ac:graphicFrameMk id="4" creationId="{389E898D-E528-C104-7DE0-6F131F12C243}"/>
          </ac:graphicFrameMkLst>
        </pc:graphicFrameChg>
        <pc:graphicFrameChg chg="del mod">
          <ac:chgData name="Barney Lawrence" userId="993b92e47e495d54" providerId="LiveId" clId="{ECBAF477-C138-47EE-8CD7-9A9CB6BDE965}" dt="2022-09-11T14:56:22.329" v="589" actId="478"/>
          <ac:graphicFrameMkLst>
            <pc:docMk/>
            <pc:sldMk cId="3100267955" sldId="264"/>
            <ac:graphicFrameMk id="5" creationId="{E23326C3-0452-D572-A790-490B147BF667}"/>
          </ac:graphicFrameMkLst>
        </pc:graphicFrameChg>
        <pc:graphicFrameChg chg="del">
          <ac:chgData name="Barney Lawrence" userId="993b92e47e495d54" providerId="LiveId" clId="{ECBAF477-C138-47EE-8CD7-9A9CB6BDE965}" dt="2022-09-11T14:56:05.800" v="586" actId="478"/>
          <ac:graphicFrameMkLst>
            <pc:docMk/>
            <pc:sldMk cId="3100267955" sldId="264"/>
            <ac:graphicFrameMk id="13" creationId="{8DEA6B55-B1FF-CB2F-13AA-4B2CCAF4B271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1T17:09:24.148" v="740"/>
        <pc:sldMkLst>
          <pc:docMk/>
          <pc:sldMk cId="116766531" sldId="265"/>
        </pc:sldMkLst>
        <pc:spChg chg="del">
          <ac:chgData name="Barney Lawrence" userId="993b92e47e495d54" providerId="LiveId" clId="{ECBAF477-C138-47EE-8CD7-9A9CB6BDE965}" dt="2022-09-11T15:19:54.475" v="599" actId="478"/>
          <ac:spMkLst>
            <pc:docMk/>
            <pc:sldMk cId="116766531" sldId="265"/>
            <ac:spMk id="2" creationId="{9B0D49FA-5E55-70AA-8FBC-12AEE16E2DCD}"/>
          </ac:spMkLst>
        </pc:spChg>
        <pc:spChg chg="del">
          <ac:chgData name="Barney Lawrence" userId="993b92e47e495d54" providerId="LiveId" clId="{ECBAF477-C138-47EE-8CD7-9A9CB6BDE965}" dt="2022-09-11T15:19:50.033" v="598" actId="478"/>
          <ac:spMkLst>
            <pc:docMk/>
            <pc:sldMk cId="116766531" sldId="265"/>
            <ac:spMk id="3" creationId="{09B4B3D9-34AC-9AC1-B117-44A56B7E51E1}"/>
          </ac:spMkLst>
        </pc:spChg>
        <pc:spChg chg="add mod">
          <ac:chgData name="Barney Lawrence" userId="993b92e47e495d54" providerId="LiveId" clId="{ECBAF477-C138-47EE-8CD7-9A9CB6BDE965}" dt="2022-09-11T15:20:26.603" v="605" actId="14100"/>
          <ac:spMkLst>
            <pc:docMk/>
            <pc:sldMk cId="116766531" sldId="265"/>
            <ac:spMk id="5" creationId="{7E59FEE1-AE8E-F37A-D246-37504E048315}"/>
          </ac:spMkLst>
        </pc:spChg>
      </pc:sldChg>
      <pc:sldChg chg="add del">
        <pc:chgData name="Barney Lawrence" userId="993b92e47e495d54" providerId="LiveId" clId="{ECBAF477-C138-47EE-8CD7-9A9CB6BDE965}" dt="2022-09-11T14:54:23.897" v="565"/>
        <pc:sldMkLst>
          <pc:docMk/>
          <pc:sldMk cId="3845508821" sldId="265"/>
        </pc:sldMkLst>
      </pc:sldChg>
      <pc:sldChg chg="addSp delSp modSp new mod modAnim">
        <pc:chgData name="Barney Lawrence" userId="993b92e47e495d54" providerId="LiveId" clId="{ECBAF477-C138-47EE-8CD7-9A9CB6BDE965}" dt="2022-09-11T16:18:17.537" v="668"/>
        <pc:sldMkLst>
          <pc:docMk/>
          <pc:sldMk cId="270470158" sldId="266"/>
        </pc:sldMkLst>
        <pc:spChg chg="del">
          <ac:chgData name="Barney Lawrence" userId="993b92e47e495d54" providerId="LiveId" clId="{ECBAF477-C138-47EE-8CD7-9A9CB6BDE965}" dt="2022-09-11T16:06:58.311" v="608" actId="478"/>
          <ac:spMkLst>
            <pc:docMk/>
            <pc:sldMk cId="270470158" sldId="266"/>
            <ac:spMk id="2" creationId="{17AAE730-C726-6960-6966-9204400C192D}"/>
          </ac:spMkLst>
        </pc:spChg>
        <pc:spChg chg="del">
          <ac:chgData name="Barney Lawrence" userId="993b92e47e495d54" providerId="LiveId" clId="{ECBAF477-C138-47EE-8CD7-9A9CB6BDE965}" dt="2022-09-11T16:06:56.917" v="607" actId="478"/>
          <ac:spMkLst>
            <pc:docMk/>
            <pc:sldMk cId="270470158" sldId="266"/>
            <ac:spMk id="3" creationId="{FC0A7CDE-0932-7612-38F7-EE0955AA48DF}"/>
          </ac:spMkLst>
        </pc:spChg>
        <pc:spChg chg="add del">
          <ac:chgData name="Barney Lawrence" userId="993b92e47e495d54" providerId="LiveId" clId="{ECBAF477-C138-47EE-8CD7-9A9CB6BDE965}" dt="2022-09-11T16:12:50.287" v="638" actId="22"/>
          <ac:spMkLst>
            <pc:docMk/>
            <pc:sldMk cId="270470158" sldId="266"/>
            <ac:spMk id="11" creationId="{32F28ED8-A7DF-2D45-B465-4204623123F0}"/>
          </ac:spMkLst>
        </pc:spChg>
        <pc:spChg chg="add mod">
          <ac:chgData name="Barney Lawrence" userId="993b92e47e495d54" providerId="LiveId" clId="{ECBAF477-C138-47EE-8CD7-9A9CB6BDE965}" dt="2022-09-11T16:16:18.743" v="657" actId="20577"/>
          <ac:spMkLst>
            <pc:docMk/>
            <pc:sldMk cId="270470158" sldId="266"/>
            <ac:spMk id="15" creationId="{0A77F6CF-5695-5CB5-A0F6-AFD2698BB808}"/>
          </ac:spMkLst>
        </pc:spChg>
        <pc:graphicFrameChg chg="add del mod">
          <ac:chgData name="Barney Lawrence" userId="993b92e47e495d54" providerId="LiveId" clId="{ECBAF477-C138-47EE-8CD7-9A9CB6BDE965}" dt="2022-09-11T16:07:17.598" v="612"/>
          <ac:graphicFrameMkLst>
            <pc:docMk/>
            <pc:sldMk cId="270470158" sldId="266"/>
            <ac:graphicFrameMk id="4" creationId="{C81B3705-D831-7DA6-B70D-0FBD0D6D901D}"/>
          </ac:graphicFrameMkLst>
        </pc:graphicFrameChg>
        <pc:graphicFrameChg chg="add del mod modGraphic">
          <ac:chgData name="Barney Lawrence" userId="993b92e47e495d54" providerId="LiveId" clId="{ECBAF477-C138-47EE-8CD7-9A9CB6BDE965}" dt="2022-09-11T16:08:24.626" v="617" actId="478"/>
          <ac:graphicFrameMkLst>
            <pc:docMk/>
            <pc:sldMk cId="270470158" sldId="266"/>
            <ac:graphicFrameMk id="5" creationId="{7FBFF952-91EC-4912-262F-7E087C8A860A}"/>
          </ac:graphicFrameMkLst>
        </pc:graphicFrameChg>
        <pc:graphicFrameChg chg="add del mod">
          <ac:chgData name="Barney Lawrence" userId="993b92e47e495d54" providerId="LiveId" clId="{ECBAF477-C138-47EE-8CD7-9A9CB6BDE965}" dt="2022-09-11T16:08:28.695" v="621"/>
          <ac:graphicFrameMkLst>
            <pc:docMk/>
            <pc:sldMk cId="270470158" sldId="266"/>
            <ac:graphicFrameMk id="6" creationId="{2513F477-9583-D505-DB0C-A5919DB8F8F8}"/>
          </ac:graphicFrameMkLst>
        </pc:graphicFrameChg>
        <pc:graphicFrameChg chg="add mod">
          <ac:chgData name="Barney Lawrence" userId="993b92e47e495d54" providerId="LiveId" clId="{ECBAF477-C138-47EE-8CD7-9A9CB6BDE965}" dt="2022-09-11T16:08:37.601" v="623" actId="1076"/>
          <ac:graphicFrameMkLst>
            <pc:docMk/>
            <pc:sldMk cId="270470158" sldId="266"/>
            <ac:graphicFrameMk id="7" creationId="{24EE9FA3-95A0-CFD8-88A4-0D1903545DBF}"/>
          </ac:graphicFrameMkLst>
        </pc:graphicFrameChg>
        <pc:graphicFrameChg chg="add del mod">
          <ac:chgData name="Barney Lawrence" userId="993b92e47e495d54" providerId="LiveId" clId="{ECBAF477-C138-47EE-8CD7-9A9CB6BDE965}" dt="2022-09-11T16:09:35.482" v="627"/>
          <ac:graphicFrameMkLst>
            <pc:docMk/>
            <pc:sldMk cId="270470158" sldId="266"/>
            <ac:graphicFrameMk id="8" creationId="{430000FF-3BD5-E437-5C9D-2ACAEC91FE88}"/>
          </ac:graphicFrameMkLst>
        </pc:graphicFrameChg>
        <pc:graphicFrameChg chg="add mod modGraphic">
          <ac:chgData name="Barney Lawrence" userId="993b92e47e495d54" providerId="LiveId" clId="{ECBAF477-C138-47EE-8CD7-9A9CB6BDE965}" dt="2022-09-11T16:10:20.298" v="632" actId="14100"/>
          <ac:graphicFrameMkLst>
            <pc:docMk/>
            <pc:sldMk cId="270470158" sldId="266"/>
            <ac:graphicFrameMk id="9" creationId="{57829D8B-7BBF-376C-615C-38F59B66286C}"/>
          </ac:graphicFrameMkLst>
        </pc:graphicFrameChg>
        <pc:graphicFrameChg chg="add del mod">
          <ac:chgData name="Barney Lawrence" userId="993b92e47e495d54" providerId="LiveId" clId="{ECBAF477-C138-47EE-8CD7-9A9CB6BDE965}" dt="2022-09-11T16:13:02.437" v="642"/>
          <ac:graphicFrameMkLst>
            <pc:docMk/>
            <pc:sldMk cId="270470158" sldId="266"/>
            <ac:graphicFrameMk id="12" creationId="{A7AD1362-B4CE-E182-C269-0D8E44D31784}"/>
          </ac:graphicFrameMkLst>
        </pc:graphicFrameChg>
        <pc:graphicFrameChg chg="add mod modGraphic">
          <ac:chgData name="Barney Lawrence" userId="993b92e47e495d54" providerId="LiveId" clId="{ECBAF477-C138-47EE-8CD7-9A9CB6BDE965}" dt="2022-09-11T16:13:29.464" v="645" actId="1076"/>
          <ac:graphicFrameMkLst>
            <pc:docMk/>
            <pc:sldMk cId="270470158" sldId="266"/>
            <ac:graphicFrameMk id="13" creationId="{79C4824E-C14F-0CD4-D219-D0D7C7A43641}"/>
          </ac:graphicFrameMkLst>
        </pc:graphicFrameChg>
        <pc:graphicFrameChg chg="add del mod">
          <ac:chgData name="Barney Lawrence" userId="993b92e47e495d54" providerId="LiveId" clId="{ECBAF477-C138-47EE-8CD7-9A9CB6BDE965}" dt="2022-09-11T16:17:17.784" v="661"/>
          <ac:graphicFrameMkLst>
            <pc:docMk/>
            <pc:sldMk cId="270470158" sldId="266"/>
            <ac:graphicFrameMk id="16" creationId="{CA780AD4-360C-F2CE-7B42-DF3D10390145}"/>
          </ac:graphicFrameMkLst>
        </pc:graphicFrameChg>
        <pc:graphicFrameChg chg="add mod modGraphic">
          <ac:chgData name="Barney Lawrence" userId="993b92e47e495d54" providerId="LiveId" clId="{ECBAF477-C138-47EE-8CD7-9A9CB6BDE965}" dt="2022-09-11T16:18:10.887" v="667" actId="1076"/>
          <ac:graphicFrameMkLst>
            <pc:docMk/>
            <pc:sldMk cId="270470158" sldId="266"/>
            <ac:graphicFrameMk id="17" creationId="{89861A4B-AC0B-E7AA-D648-4F1D0F748111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1T16:22:45.371" v="684"/>
        <pc:sldMkLst>
          <pc:docMk/>
          <pc:sldMk cId="104394536" sldId="267"/>
        </pc:sldMkLst>
        <pc:spChg chg="mod">
          <ac:chgData name="Barney Lawrence" userId="993b92e47e495d54" providerId="LiveId" clId="{ECBAF477-C138-47EE-8CD7-9A9CB6BDE965}" dt="2022-09-11T16:19:59.373" v="676" actId="6549"/>
          <ac:spMkLst>
            <pc:docMk/>
            <pc:sldMk cId="104394536" sldId="267"/>
            <ac:spMk id="15" creationId="{0A77F6CF-5695-5CB5-A0F6-AFD2698BB808}"/>
          </ac:spMkLst>
        </pc:spChg>
        <pc:graphicFrameChg chg="add mod">
          <ac:chgData name="Barney Lawrence" userId="993b92e47e495d54" providerId="LiveId" clId="{ECBAF477-C138-47EE-8CD7-9A9CB6BDE965}" dt="2022-09-11T16:22:19.874" v="682" actId="1076"/>
          <ac:graphicFrameMkLst>
            <pc:docMk/>
            <pc:sldMk cId="104394536" sldId="267"/>
            <ac:graphicFrameMk id="2" creationId="{9BAFEF5E-7D1A-A4BA-BC7C-77A270686198}"/>
          </ac:graphicFrameMkLst>
        </pc:graphicFrameChg>
        <pc:graphicFrameChg chg="mod">
          <ac:chgData name="Barney Lawrence" userId="993b92e47e495d54" providerId="LiveId" clId="{ECBAF477-C138-47EE-8CD7-9A9CB6BDE965}" dt="2022-09-11T16:19:39.167" v="672" actId="1076"/>
          <ac:graphicFrameMkLst>
            <pc:docMk/>
            <pc:sldMk cId="104394536" sldId="267"/>
            <ac:graphicFrameMk id="9" creationId="{57829D8B-7BBF-376C-615C-38F59B66286C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1T16:29:33.983" v="708" actId="1076"/>
        <pc:sldMkLst>
          <pc:docMk/>
          <pc:sldMk cId="2742918536" sldId="268"/>
        </pc:sldMkLst>
        <pc:spChg chg="mod">
          <ac:chgData name="Barney Lawrence" userId="993b92e47e495d54" providerId="LiveId" clId="{ECBAF477-C138-47EE-8CD7-9A9CB6BDE965}" dt="2022-09-11T16:23:37.787" v="689" actId="113"/>
          <ac:spMkLst>
            <pc:docMk/>
            <pc:sldMk cId="2742918536" sldId="268"/>
            <ac:spMk id="15" creationId="{0A77F6CF-5695-5CB5-A0F6-AFD2698BB808}"/>
          </ac:spMkLst>
        </pc:spChg>
        <pc:graphicFrameChg chg="add mod modGraphic">
          <ac:chgData name="Barney Lawrence" userId="993b92e47e495d54" providerId="LiveId" clId="{ECBAF477-C138-47EE-8CD7-9A9CB6BDE965}" dt="2022-09-11T16:29:33.983" v="708" actId="1076"/>
          <ac:graphicFrameMkLst>
            <pc:docMk/>
            <pc:sldMk cId="2742918536" sldId="268"/>
            <ac:graphicFrameMk id="3" creationId="{129CFB01-8497-BF75-1CB2-ECDF49ACF6CA}"/>
          </ac:graphicFrameMkLst>
        </pc:graphicFrameChg>
        <pc:graphicFrameChg chg="mod">
          <ac:chgData name="Barney Lawrence" userId="993b92e47e495d54" providerId="LiveId" clId="{ECBAF477-C138-47EE-8CD7-9A9CB6BDE965}" dt="2022-09-11T16:29:25.007" v="707" actId="1076"/>
          <ac:graphicFrameMkLst>
            <pc:docMk/>
            <pc:sldMk cId="2742918536" sldId="268"/>
            <ac:graphicFrameMk id="9" creationId="{57829D8B-7BBF-376C-615C-38F59B66286C}"/>
          </ac:graphicFrameMkLst>
        </pc:graphicFrameChg>
      </pc:sldChg>
      <pc:sldChg chg="delSp modSp add mod modAnim">
        <pc:chgData name="Barney Lawrence" userId="993b92e47e495d54" providerId="LiveId" clId="{ECBAF477-C138-47EE-8CD7-9A9CB6BDE965}" dt="2022-09-11T16:35:16.579" v="737"/>
        <pc:sldMkLst>
          <pc:docMk/>
          <pc:sldMk cId="2355055216" sldId="269"/>
        </pc:sldMkLst>
        <pc:spChg chg="mod">
          <ac:chgData name="Barney Lawrence" userId="993b92e47e495d54" providerId="LiveId" clId="{ECBAF477-C138-47EE-8CD7-9A9CB6BDE965}" dt="2022-09-11T16:30:30.891" v="715" actId="113"/>
          <ac:spMkLst>
            <pc:docMk/>
            <pc:sldMk cId="2355055216" sldId="269"/>
            <ac:spMk id="15" creationId="{0A77F6CF-5695-5CB5-A0F6-AFD2698BB808}"/>
          </ac:spMkLst>
        </pc:spChg>
        <pc:graphicFrameChg chg="del">
          <ac:chgData name="Barney Lawrence" userId="993b92e47e495d54" providerId="LiveId" clId="{ECBAF477-C138-47EE-8CD7-9A9CB6BDE965}" dt="2022-09-11T16:34:58.181" v="735" actId="478"/>
          <ac:graphicFrameMkLst>
            <pc:docMk/>
            <pc:sldMk cId="2355055216" sldId="269"/>
            <ac:graphicFrameMk id="2" creationId="{9BAFEF5E-7D1A-A4BA-BC7C-77A270686198}"/>
          </ac:graphicFrameMkLst>
        </pc:graphicFrameChg>
        <pc:graphicFrameChg chg="mod">
          <ac:chgData name="Barney Lawrence" userId="993b92e47e495d54" providerId="LiveId" clId="{ECBAF477-C138-47EE-8CD7-9A9CB6BDE965}" dt="2022-09-11T16:35:10.040" v="736" actId="1076"/>
          <ac:graphicFrameMkLst>
            <pc:docMk/>
            <pc:sldMk cId="2355055216" sldId="269"/>
            <ac:graphicFrameMk id="3" creationId="{129CFB01-8497-BF75-1CB2-ECDF49ACF6CA}"/>
          </ac:graphicFrameMkLst>
        </pc:graphicFrameChg>
        <pc:graphicFrameChg chg="ord">
          <ac:chgData name="Barney Lawrence" userId="993b92e47e495d54" providerId="LiveId" clId="{ECBAF477-C138-47EE-8CD7-9A9CB6BDE965}" dt="2022-09-11T16:32:22.968" v="721" actId="167"/>
          <ac:graphicFrameMkLst>
            <pc:docMk/>
            <pc:sldMk cId="2355055216" sldId="269"/>
            <ac:graphicFrameMk id="13" creationId="{79C4824E-C14F-0CD4-D219-D0D7C7A43641}"/>
          </ac:graphicFrameMkLst>
        </pc:graphicFrameChg>
        <pc:graphicFrameChg chg="del">
          <ac:chgData name="Barney Lawrence" userId="993b92e47e495d54" providerId="LiveId" clId="{ECBAF477-C138-47EE-8CD7-9A9CB6BDE965}" dt="2022-09-11T16:34:54.380" v="734" actId="478"/>
          <ac:graphicFrameMkLst>
            <pc:docMk/>
            <pc:sldMk cId="2355055216" sldId="269"/>
            <ac:graphicFrameMk id="17" creationId="{89861A4B-AC0B-E7AA-D648-4F1D0F748111}"/>
          </ac:graphicFrameMkLst>
        </pc:graphicFrameChg>
      </pc:sldChg>
      <pc:sldChg chg="add del">
        <pc:chgData name="Barney Lawrence" userId="993b92e47e495d54" providerId="LiveId" clId="{ECBAF477-C138-47EE-8CD7-9A9CB6BDE965}" dt="2022-09-11T16:29:51.288" v="710"/>
        <pc:sldMkLst>
          <pc:docMk/>
          <pc:sldMk cId="3387625038" sldId="269"/>
        </pc:sldMkLst>
      </pc:sldChg>
      <pc:sldChg chg="addSp delSp modSp new mod">
        <pc:chgData name="Barney Lawrence" userId="993b92e47e495d54" providerId="LiveId" clId="{ECBAF477-C138-47EE-8CD7-9A9CB6BDE965}" dt="2022-09-12T19:55:14.601" v="775" actId="1076"/>
        <pc:sldMkLst>
          <pc:docMk/>
          <pc:sldMk cId="1437736969" sldId="270"/>
        </pc:sldMkLst>
        <pc:spChg chg="del">
          <ac:chgData name="Barney Lawrence" userId="993b92e47e495d54" providerId="LiveId" clId="{ECBAF477-C138-47EE-8CD7-9A9CB6BDE965}" dt="2022-09-12T19:44:54.178" v="743" actId="478"/>
          <ac:spMkLst>
            <pc:docMk/>
            <pc:sldMk cId="1437736969" sldId="270"/>
            <ac:spMk id="2" creationId="{A998D680-1721-C73E-511F-799CA50B4CB3}"/>
          </ac:spMkLst>
        </pc:spChg>
        <pc:spChg chg="del">
          <ac:chgData name="Barney Lawrence" userId="993b92e47e495d54" providerId="LiveId" clId="{ECBAF477-C138-47EE-8CD7-9A9CB6BDE965}" dt="2022-09-12T19:44:52.279" v="742" actId="478"/>
          <ac:spMkLst>
            <pc:docMk/>
            <pc:sldMk cId="1437736969" sldId="270"/>
            <ac:spMk id="3" creationId="{866B218A-A029-A6A0-C598-72B62BB7579F}"/>
          </ac:spMkLst>
        </pc:spChg>
        <pc:spChg chg="add mod">
          <ac:chgData name="Barney Lawrence" userId="993b92e47e495d54" providerId="LiveId" clId="{ECBAF477-C138-47EE-8CD7-9A9CB6BDE965}" dt="2022-09-12T19:55:14.601" v="775" actId="1076"/>
          <ac:spMkLst>
            <pc:docMk/>
            <pc:sldMk cId="1437736969" sldId="270"/>
            <ac:spMk id="7" creationId="{C24145B7-3F03-2C73-2B03-5030640FB971}"/>
          </ac:spMkLst>
        </pc:spChg>
        <pc:graphicFrameChg chg="add del mod">
          <ac:chgData name="Barney Lawrence" userId="993b92e47e495d54" providerId="LiveId" clId="{ECBAF477-C138-47EE-8CD7-9A9CB6BDE965}" dt="2022-09-12T19:45:01.196" v="747"/>
          <ac:graphicFrameMkLst>
            <pc:docMk/>
            <pc:sldMk cId="1437736969" sldId="270"/>
            <ac:graphicFrameMk id="4" creationId="{0FE13381-BA47-551B-4CB9-6E5F8C9BE304}"/>
          </ac:graphicFrameMkLst>
        </pc:graphicFrameChg>
        <pc:graphicFrameChg chg="add del mod modGraphic">
          <ac:chgData name="Barney Lawrence" userId="993b92e47e495d54" providerId="LiveId" clId="{ECBAF477-C138-47EE-8CD7-9A9CB6BDE965}" dt="2022-09-12T19:47:47.598" v="763" actId="478"/>
          <ac:graphicFrameMkLst>
            <pc:docMk/>
            <pc:sldMk cId="1437736969" sldId="270"/>
            <ac:graphicFrameMk id="5" creationId="{9BFBEC2F-AAAC-E8B7-2E3E-18E3D94EBFC1}"/>
          </ac:graphicFrameMkLst>
        </pc:graphicFrameChg>
        <pc:graphicFrameChg chg="add del mod">
          <ac:chgData name="Barney Lawrence" userId="993b92e47e495d54" providerId="LiveId" clId="{ECBAF477-C138-47EE-8CD7-9A9CB6BDE965}" dt="2022-09-12T19:47:39.656" v="760"/>
          <ac:graphicFrameMkLst>
            <pc:docMk/>
            <pc:sldMk cId="1437736969" sldId="270"/>
            <ac:graphicFrameMk id="8" creationId="{6D7F9311-D51E-FBFA-3402-D4BFC9034BBF}"/>
          </ac:graphicFrameMkLst>
        </pc:graphicFrameChg>
        <pc:graphicFrameChg chg="add del mod">
          <ac:chgData name="Barney Lawrence" userId="993b92e47e495d54" providerId="LiveId" clId="{ECBAF477-C138-47EE-8CD7-9A9CB6BDE965}" dt="2022-09-12T19:47:46.378" v="762"/>
          <ac:graphicFrameMkLst>
            <pc:docMk/>
            <pc:sldMk cId="1437736969" sldId="270"/>
            <ac:graphicFrameMk id="9" creationId="{79AD1C0A-D9F9-ED45-CE82-B4AE3EFCAFCE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2T20:07:08.300" v="832" actId="1036"/>
        <pc:sldMkLst>
          <pc:docMk/>
          <pc:sldMk cId="2032611320" sldId="271"/>
        </pc:sldMkLst>
        <pc:spChg chg="add mod">
          <ac:chgData name="Barney Lawrence" userId="993b92e47e495d54" providerId="LiveId" clId="{ECBAF477-C138-47EE-8CD7-9A9CB6BDE965}" dt="2022-09-12T20:07:08.300" v="832" actId="1036"/>
          <ac:spMkLst>
            <pc:docMk/>
            <pc:sldMk cId="2032611320" sldId="271"/>
            <ac:spMk id="3" creationId="{8B73E181-4310-13F2-8A8F-F202C3EEA299}"/>
          </ac:spMkLst>
        </pc:spChg>
        <pc:spChg chg="mod">
          <ac:chgData name="Barney Lawrence" userId="993b92e47e495d54" providerId="LiveId" clId="{ECBAF477-C138-47EE-8CD7-9A9CB6BDE965}" dt="2022-09-12T19:55:26.758" v="776" actId="1076"/>
          <ac:spMkLst>
            <pc:docMk/>
            <pc:sldMk cId="2032611320" sldId="271"/>
            <ac:spMk id="7" creationId="{C24145B7-3F03-2C73-2B03-5030640FB971}"/>
          </ac:spMkLst>
        </pc:spChg>
        <pc:graphicFrameChg chg="mod">
          <ac:chgData name="Barney Lawrence" userId="993b92e47e495d54" providerId="LiveId" clId="{ECBAF477-C138-47EE-8CD7-9A9CB6BDE965}" dt="2022-09-12T19:49:35.671" v="768"/>
          <ac:graphicFrameMkLst>
            <pc:docMk/>
            <pc:sldMk cId="2032611320" sldId="271"/>
            <ac:graphicFrameMk id="5" creationId="{9BFBEC2F-AAAC-E8B7-2E3E-18E3D94EBFC1}"/>
          </ac:graphicFrameMkLst>
        </pc:graphicFrameChg>
      </pc:sldChg>
      <pc:sldChg chg="delSp modSp add mod delAnim modAnim">
        <pc:chgData name="Barney Lawrence" userId="993b92e47e495d54" providerId="LiveId" clId="{ECBAF477-C138-47EE-8CD7-9A9CB6BDE965}" dt="2022-09-12T20:23:30.710" v="835" actId="2162"/>
        <pc:sldMkLst>
          <pc:docMk/>
          <pc:sldMk cId="610782773" sldId="272"/>
        </pc:sldMkLst>
        <pc:spChg chg="del">
          <ac:chgData name="Barney Lawrence" userId="993b92e47e495d54" providerId="LiveId" clId="{ECBAF477-C138-47EE-8CD7-9A9CB6BDE965}" dt="2022-09-12T20:04:32.233" v="793" actId="478"/>
          <ac:spMkLst>
            <pc:docMk/>
            <pc:sldMk cId="610782773" sldId="272"/>
            <ac:spMk id="3" creationId="{8B73E181-4310-13F2-8A8F-F202C3EEA299}"/>
          </ac:spMkLst>
        </pc:spChg>
        <pc:spChg chg="mod">
          <ac:chgData name="Barney Lawrence" userId="993b92e47e495d54" providerId="LiveId" clId="{ECBAF477-C138-47EE-8CD7-9A9CB6BDE965}" dt="2022-09-12T20:05:41.625" v="814"/>
          <ac:spMkLst>
            <pc:docMk/>
            <pc:sldMk cId="610782773" sldId="272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2T20:23:30.710" v="835" actId="2162"/>
          <ac:graphicFrameMkLst>
            <pc:docMk/>
            <pc:sldMk cId="610782773" sldId="272"/>
            <ac:graphicFrameMk id="5" creationId="{9BFBEC2F-AAAC-E8B7-2E3E-18E3D94EBFC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9T10:41:13.094" v="1010" actId="1076"/>
        <pc:sldMkLst>
          <pc:docMk/>
          <pc:sldMk cId="1068218376" sldId="273"/>
        </pc:sldMkLst>
        <pc:spChg chg="add del mod">
          <ac:chgData name="Barney Lawrence" userId="993b92e47e495d54" providerId="LiveId" clId="{ECBAF477-C138-47EE-8CD7-9A9CB6BDE965}" dt="2022-09-19T10:38:48.082" v="992" actId="478"/>
          <ac:spMkLst>
            <pc:docMk/>
            <pc:sldMk cId="1068218376" sldId="273"/>
            <ac:spMk id="2" creationId="{5A3E24C2-3A91-4932-E2E5-3AB4FD3168C8}"/>
          </ac:spMkLst>
        </pc:spChg>
        <pc:spChg chg="add mod">
          <ac:chgData name="Barney Lawrence" userId="993b92e47e495d54" providerId="LiveId" clId="{ECBAF477-C138-47EE-8CD7-9A9CB6BDE965}" dt="2022-09-19T10:40:49.041" v="1003" actId="1076"/>
          <ac:spMkLst>
            <pc:docMk/>
            <pc:sldMk cId="1068218376" sldId="273"/>
            <ac:spMk id="6" creationId="{5F7E6478-421D-EFEB-27B6-2B333C1B9C1F}"/>
          </ac:spMkLst>
        </pc:spChg>
        <pc:spChg chg="mod">
          <ac:chgData name="Barney Lawrence" userId="993b92e47e495d54" providerId="LiveId" clId="{ECBAF477-C138-47EE-8CD7-9A9CB6BDE965}" dt="2022-09-19T10:41:02.279" v="1009" actId="14100"/>
          <ac:spMkLst>
            <pc:docMk/>
            <pc:sldMk cId="1068218376" sldId="273"/>
            <ac:spMk id="7" creationId="{C24145B7-3F03-2C73-2B03-5030640FB971}"/>
          </ac:spMkLst>
        </pc:spChg>
        <pc:spChg chg="add mod">
          <ac:chgData name="Barney Lawrence" userId="993b92e47e495d54" providerId="LiveId" clId="{ECBAF477-C138-47EE-8CD7-9A9CB6BDE965}" dt="2022-09-19T10:41:13.094" v="1010" actId="1076"/>
          <ac:spMkLst>
            <pc:docMk/>
            <pc:sldMk cId="1068218376" sldId="273"/>
            <ac:spMk id="9" creationId="{FD37AAB5-F1CE-F28D-2858-64D91C952F07}"/>
          </ac:spMkLst>
        </pc:spChg>
        <pc:graphicFrameChg chg="add del mod">
          <ac:chgData name="Barney Lawrence" userId="993b92e47e495d54" providerId="LiveId" clId="{ECBAF477-C138-47EE-8CD7-9A9CB6BDE965}" dt="2022-09-12T20:27:14.772" v="848"/>
          <ac:graphicFrameMkLst>
            <pc:docMk/>
            <pc:sldMk cId="1068218376" sldId="273"/>
            <ac:graphicFrameMk id="2" creationId="{4964A5E8-4DA7-2AEF-E080-3EDC18BBB74A}"/>
          </ac:graphicFrameMkLst>
        </pc:graphicFrameChg>
        <pc:graphicFrameChg chg="add del mod modGraphic">
          <ac:chgData name="Barney Lawrence" userId="993b92e47e495d54" providerId="LiveId" clId="{ECBAF477-C138-47EE-8CD7-9A9CB6BDE965}" dt="2022-09-19T10:39:08.941" v="995" actId="478"/>
          <ac:graphicFrameMkLst>
            <pc:docMk/>
            <pc:sldMk cId="1068218376" sldId="273"/>
            <ac:graphicFrameMk id="3" creationId="{525DF6C3-1C44-25D8-1B16-EDBE88ACFB06}"/>
          </ac:graphicFrameMkLst>
        </pc:graphicFrameChg>
        <pc:graphicFrameChg chg="add del mod modGraphic">
          <ac:chgData name="Barney Lawrence" userId="993b92e47e495d54" providerId="LiveId" clId="{ECBAF477-C138-47EE-8CD7-9A9CB6BDE965}" dt="2022-09-12T20:34:27.232" v="885" actId="478"/>
          <ac:graphicFrameMkLst>
            <pc:docMk/>
            <pc:sldMk cId="1068218376" sldId="273"/>
            <ac:graphicFrameMk id="4" creationId="{AD0CA158-90B1-E8D7-436B-8CD7050C5DC0}"/>
          </ac:graphicFrameMkLst>
        </pc:graphicFrameChg>
        <pc:graphicFrameChg chg="mod modGraphic">
          <ac:chgData name="Barney Lawrence" userId="993b92e47e495d54" providerId="LiveId" clId="{ECBAF477-C138-47EE-8CD7-9A9CB6BDE965}" dt="2022-09-12T20:28:50.453" v="866" actId="1076"/>
          <ac:graphicFrameMkLst>
            <pc:docMk/>
            <pc:sldMk cId="1068218376" sldId="273"/>
            <ac:graphicFrameMk id="5" creationId="{9BFBEC2F-AAAC-E8B7-2E3E-18E3D94EBFC1}"/>
          </ac:graphicFrameMkLst>
        </pc:graphicFrameChg>
        <pc:graphicFrameChg chg="add del mod modGraphic">
          <ac:chgData name="Barney Lawrence" userId="993b92e47e495d54" providerId="LiveId" clId="{ECBAF477-C138-47EE-8CD7-9A9CB6BDE965}" dt="2022-09-12T20:34:31.369" v="886" actId="478"/>
          <ac:graphicFrameMkLst>
            <pc:docMk/>
            <pc:sldMk cId="1068218376" sldId="273"/>
            <ac:graphicFrameMk id="6" creationId="{59F94CBF-436C-8638-85DA-21BC1978BE87}"/>
          </ac:graphicFrameMkLst>
        </pc:graphicFrameChg>
      </pc:sldChg>
      <pc:sldChg chg="add del">
        <pc:chgData name="Barney Lawrence" userId="993b92e47e495d54" providerId="LiveId" clId="{ECBAF477-C138-47EE-8CD7-9A9CB6BDE965}" dt="2022-09-12T20:04:38.695" v="796"/>
        <pc:sldMkLst>
          <pc:docMk/>
          <pc:sldMk cId="4285430984" sldId="273"/>
        </pc:sldMkLst>
      </pc:sldChg>
      <pc:sldChg chg="delSp modSp add mod modAnim">
        <pc:chgData name="Barney Lawrence" userId="993b92e47e495d54" providerId="LiveId" clId="{ECBAF477-C138-47EE-8CD7-9A9CB6BDE965}" dt="2022-09-12T20:35:28.739" v="901" actId="20577"/>
        <pc:sldMkLst>
          <pc:docMk/>
          <pc:sldMk cId="2919552564" sldId="274"/>
        </pc:sldMkLst>
        <pc:spChg chg="mod">
          <ac:chgData name="Barney Lawrence" userId="993b92e47e495d54" providerId="LiveId" clId="{ECBAF477-C138-47EE-8CD7-9A9CB6BDE965}" dt="2022-09-12T20:35:28.739" v="901" actId="20577"/>
          <ac:spMkLst>
            <pc:docMk/>
            <pc:sldMk cId="2919552564" sldId="274"/>
            <ac:spMk id="7" creationId="{C24145B7-3F03-2C73-2B03-5030640FB971}"/>
          </ac:spMkLst>
        </pc:spChg>
        <pc:graphicFrameChg chg="del">
          <ac:chgData name="Barney Lawrence" userId="993b92e47e495d54" providerId="LiveId" clId="{ECBAF477-C138-47EE-8CD7-9A9CB6BDE965}" dt="2022-09-12T20:34:58.175" v="888" actId="478"/>
          <ac:graphicFrameMkLst>
            <pc:docMk/>
            <pc:sldMk cId="2919552564" sldId="274"/>
            <ac:graphicFrameMk id="6" creationId="{59F94CBF-436C-8638-85DA-21BC1978BE87}"/>
          </ac:graphicFrameMkLst>
        </pc:graphicFrameChg>
      </pc:sldChg>
      <pc:sldChg chg="modSp add modAnim">
        <pc:chgData name="Barney Lawrence" userId="993b92e47e495d54" providerId="LiveId" clId="{ECBAF477-C138-47EE-8CD7-9A9CB6BDE965}" dt="2022-09-12T20:35:51.765" v="904" actId="6549"/>
        <pc:sldMkLst>
          <pc:docMk/>
          <pc:sldMk cId="2483618058" sldId="275"/>
        </pc:sldMkLst>
        <pc:spChg chg="mod">
          <ac:chgData name="Barney Lawrence" userId="993b92e47e495d54" providerId="LiveId" clId="{ECBAF477-C138-47EE-8CD7-9A9CB6BDE965}" dt="2022-09-12T20:35:51.765" v="904" actId="6549"/>
          <ac:spMkLst>
            <pc:docMk/>
            <pc:sldMk cId="2483618058" sldId="275"/>
            <ac:spMk id="7" creationId="{C24145B7-3F03-2C73-2B03-5030640FB971}"/>
          </ac:spMkLst>
        </pc:spChg>
      </pc:sldChg>
      <pc:sldChg chg="addSp delSp modSp new mod modAnim">
        <pc:chgData name="Barney Lawrence" userId="993b92e47e495d54" providerId="LiveId" clId="{ECBAF477-C138-47EE-8CD7-9A9CB6BDE965}" dt="2022-10-01T13:47:43.767" v="2531"/>
        <pc:sldMkLst>
          <pc:docMk/>
          <pc:sldMk cId="3102716620" sldId="276"/>
        </pc:sldMkLst>
        <pc:spChg chg="del">
          <ac:chgData name="Barney Lawrence" userId="993b92e47e495d54" providerId="LiveId" clId="{ECBAF477-C138-47EE-8CD7-9A9CB6BDE965}" dt="2022-09-19T10:23:39.038" v="907" actId="478"/>
          <ac:spMkLst>
            <pc:docMk/>
            <pc:sldMk cId="3102716620" sldId="276"/>
            <ac:spMk id="2" creationId="{80C81747-3AA5-C7E0-37E8-0811F2CDCDBD}"/>
          </ac:spMkLst>
        </pc:spChg>
        <pc:spChg chg="del">
          <ac:chgData name="Barney Lawrence" userId="993b92e47e495d54" providerId="LiveId" clId="{ECBAF477-C138-47EE-8CD7-9A9CB6BDE965}" dt="2022-09-19T10:23:36.171" v="906" actId="478"/>
          <ac:spMkLst>
            <pc:docMk/>
            <pc:sldMk cId="3102716620" sldId="276"/>
            <ac:spMk id="3" creationId="{9F49BFAD-D538-DD84-ECC8-1B404B48B852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4" creationId="{E7D964EE-4798-033F-4948-FEE61651A1BE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5" creationId="{505DE477-FA9D-E837-AA3C-CD82CEFE85A7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6" creationId="{478C827B-97C0-274D-1AC6-BC85D9DECCC5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7" creationId="{C99EDA37-9101-0D46-E807-7C5C4805E83B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8" creationId="{4BFCD8CD-011F-447B-12FD-1995BA8EECBE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9" creationId="{C9971B94-1F46-5BDD-BE89-0F01FEDC91D8}"/>
          </ac:spMkLst>
        </pc:spChg>
        <pc:spChg chg="add del mod">
          <ac:chgData name="Barney Lawrence" userId="993b92e47e495d54" providerId="LiveId" clId="{ECBAF477-C138-47EE-8CD7-9A9CB6BDE965}" dt="2022-10-01T13:47:35.106" v="2530" actId="478"/>
          <ac:spMkLst>
            <pc:docMk/>
            <pc:sldMk cId="3102716620" sldId="276"/>
            <ac:spMk id="10" creationId="{205D32F4-CAB0-3EFE-93ED-04470BCE13AB}"/>
          </ac:spMkLst>
        </pc:spChg>
        <pc:spChg chg="add del mod">
          <ac:chgData name="Barney Lawrence" userId="993b92e47e495d54" providerId="LiveId" clId="{ECBAF477-C138-47EE-8CD7-9A9CB6BDE965}" dt="2022-09-19T10:29:38.611" v="977" actId="478"/>
          <ac:spMkLst>
            <pc:docMk/>
            <pc:sldMk cId="3102716620" sldId="276"/>
            <ac:spMk id="10" creationId="{487E5510-CE10-489A-3DC5-B51D5BB4688E}"/>
          </ac:spMkLst>
        </pc:spChg>
        <pc:picChg chg="add mod">
          <ac:chgData name="Barney Lawrence" userId="993b92e47e495d54" providerId="LiveId" clId="{ECBAF477-C138-47EE-8CD7-9A9CB6BDE965}" dt="2022-10-01T13:47:14.373" v="2529" actId="1076"/>
          <ac:picMkLst>
            <pc:docMk/>
            <pc:sldMk cId="3102716620" sldId="276"/>
            <ac:picMk id="3" creationId="{237356EB-8AC2-A3C2-2363-320DBEDD5CF7}"/>
          </ac:picMkLst>
        </pc:picChg>
      </pc:sldChg>
      <pc:sldChg chg="delSp modSp add mod modTransition">
        <pc:chgData name="Barney Lawrence" userId="993b92e47e495d54" providerId="LiveId" clId="{ECBAF477-C138-47EE-8CD7-9A9CB6BDE965}" dt="2022-09-19T10:29:34.453" v="976" actId="478"/>
        <pc:sldMkLst>
          <pc:docMk/>
          <pc:sldMk cId="2246723462" sldId="277"/>
        </pc:sldMkLst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4" creationId="{E7D964EE-4798-033F-4948-FEE61651A1BE}"/>
          </ac:spMkLst>
        </pc:spChg>
        <pc:spChg chg="mod">
          <ac:chgData name="Barney Lawrence" userId="993b92e47e495d54" providerId="LiveId" clId="{ECBAF477-C138-47EE-8CD7-9A9CB6BDE965}" dt="2022-09-19T10:28:51.910" v="973" actId="552"/>
          <ac:spMkLst>
            <pc:docMk/>
            <pc:sldMk cId="2246723462" sldId="277"/>
            <ac:spMk id="5" creationId="{505DE477-FA9D-E837-AA3C-CD82CEFE85A7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6" creationId="{478C827B-97C0-274D-1AC6-BC85D9DECCC5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7" creationId="{C99EDA37-9101-0D46-E807-7C5C4805E83B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8" creationId="{4BFCD8CD-011F-447B-12FD-1995BA8EECBE}"/>
          </ac:spMkLst>
        </pc:spChg>
        <pc:spChg chg="mod">
          <ac:chgData name="Barney Lawrence" userId="993b92e47e495d54" providerId="LiveId" clId="{ECBAF477-C138-47EE-8CD7-9A9CB6BDE965}" dt="2022-09-19T10:28:51.910" v="973" actId="552"/>
          <ac:spMkLst>
            <pc:docMk/>
            <pc:sldMk cId="2246723462" sldId="277"/>
            <ac:spMk id="9" creationId="{C9971B94-1F46-5BDD-BE89-0F01FEDC91D8}"/>
          </ac:spMkLst>
        </pc:spChg>
        <pc:spChg chg="del">
          <ac:chgData name="Barney Lawrence" userId="993b92e47e495d54" providerId="LiveId" clId="{ECBAF477-C138-47EE-8CD7-9A9CB6BDE965}" dt="2022-09-19T10:29:34.453" v="976" actId="478"/>
          <ac:spMkLst>
            <pc:docMk/>
            <pc:sldMk cId="2246723462" sldId="277"/>
            <ac:spMk id="10" creationId="{487E5510-CE10-489A-3DC5-B51D5BB4688E}"/>
          </ac:spMkLst>
        </pc:spChg>
      </pc:sldChg>
      <pc:sldChg chg="addSp modSp add mod modAnim">
        <pc:chgData name="Barney Lawrence" userId="993b92e47e495d54" providerId="LiveId" clId="{ECBAF477-C138-47EE-8CD7-9A9CB6BDE965}" dt="2022-09-19T10:45:58.152" v="1052" actId="255"/>
        <pc:sldMkLst>
          <pc:docMk/>
          <pc:sldMk cId="2946743978" sldId="278"/>
        </pc:sldMkLst>
        <pc:spChg chg="add mod">
          <ac:chgData name="Barney Lawrence" userId="993b92e47e495d54" providerId="LiveId" clId="{ECBAF477-C138-47EE-8CD7-9A9CB6BDE965}" dt="2022-09-19T10:44:14.327" v="1041" actId="1076"/>
          <ac:spMkLst>
            <pc:docMk/>
            <pc:sldMk cId="2946743978" sldId="278"/>
            <ac:spMk id="4" creationId="{88CB2117-F3FC-CD2D-DA30-5F5FF41845C1}"/>
          </ac:spMkLst>
        </pc:spChg>
        <pc:spChg chg="add mod">
          <ac:chgData name="Barney Lawrence" userId="993b92e47e495d54" providerId="LiveId" clId="{ECBAF477-C138-47EE-8CD7-9A9CB6BDE965}" dt="2022-09-19T10:43:44.191" v="1036" actId="1076"/>
          <ac:spMkLst>
            <pc:docMk/>
            <pc:sldMk cId="2946743978" sldId="278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19T10:42:57.387" v="1022" actId="20577"/>
          <ac:spMkLst>
            <pc:docMk/>
            <pc:sldMk cId="2946743978" sldId="278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9T10:45:58.152" v="1052" actId="255"/>
          <ac:graphicFrameMkLst>
            <pc:docMk/>
            <pc:sldMk cId="2946743978" sldId="278"/>
            <ac:graphicFrameMk id="3" creationId="{525DF6C3-1C44-25D8-1B16-EDBE88ACFB06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09-24T12:01:47.928" v="2375" actId="1076"/>
        <pc:sldMkLst>
          <pc:docMk/>
          <pc:sldMk cId="22726968" sldId="279"/>
        </pc:sldMkLst>
        <pc:spChg chg="del mod">
          <ac:chgData name="Barney Lawrence" userId="993b92e47e495d54" providerId="LiveId" clId="{ECBAF477-C138-47EE-8CD7-9A9CB6BDE965}" dt="2022-09-19T10:41:38.945" v="1015" actId="478"/>
          <ac:spMkLst>
            <pc:docMk/>
            <pc:sldMk cId="22726968" sldId="279"/>
            <ac:spMk id="2" creationId="{5A3E24C2-3A91-4932-E2E5-3AB4FD3168C8}"/>
          </ac:spMkLst>
        </pc:spChg>
        <pc:spChg chg="add mod">
          <ac:chgData name="Barney Lawrence" userId="993b92e47e495d54" providerId="LiveId" clId="{ECBAF477-C138-47EE-8CD7-9A9CB6BDE965}" dt="2022-09-19T10:41:45.239" v="1016" actId="1076"/>
          <ac:spMkLst>
            <pc:docMk/>
            <pc:sldMk cId="22726968" sldId="279"/>
            <ac:spMk id="4" creationId="{FBF97AE2-6E6D-2AE5-E405-7C087F85EAF9}"/>
          </ac:spMkLst>
        </pc:spChg>
        <pc:spChg chg="add mod">
          <ac:chgData name="Barney Lawrence" userId="993b92e47e495d54" providerId="LiveId" clId="{ECBAF477-C138-47EE-8CD7-9A9CB6BDE965}" dt="2022-09-19T10:42:04.479" v="1020" actId="1076"/>
          <ac:spMkLst>
            <pc:docMk/>
            <pc:sldMk cId="22726968" sldId="279"/>
            <ac:spMk id="6" creationId="{CC2E88ED-BDBE-E967-46B6-2446FEF45F08}"/>
          </ac:spMkLst>
        </pc:spChg>
        <pc:spChg chg="del">
          <ac:chgData name="Barney Lawrence" userId="993b92e47e495d54" providerId="LiveId" clId="{ECBAF477-C138-47EE-8CD7-9A9CB6BDE965}" dt="2022-09-19T10:38:37.475" v="990" actId="478"/>
          <ac:spMkLst>
            <pc:docMk/>
            <pc:sldMk cId="22726968" sldId="279"/>
            <ac:spMk id="7" creationId="{C24145B7-3F03-2C73-2B03-5030640FB971}"/>
          </ac:spMkLst>
        </pc:spChg>
        <pc:spChg chg="add mod">
          <ac:chgData name="Barney Lawrence" userId="993b92e47e495d54" providerId="LiveId" clId="{ECBAF477-C138-47EE-8CD7-9A9CB6BDE965}" dt="2022-09-19T10:42:00.961" v="1019" actId="1076"/>
          <ac:spMkLst>
            <pc:docMk/>
            <pc:sldMk cId="22726968" sldId="279"/>
            <ac:spMk id="8" creationId="{F9E12A8D-D65C-20A4-81FB-E528309228DA}"/>
          </ac:spMkLst>
        </pc:spChg>
        <pc:spChg chg="add mod">
          <ac:chgData name="Barney Lawrence" userId="993b92e47e495d54" providerId="LiveId" clId="{ECBAF477-C138-47EE-8CD7-9A9CB6BDE965}" dt="2022-09-24T12:01:47.928" v="2375" actId="1076"/>
          <ac:spMkLst>
            <pc:docMk/>
            <pc:sldMk cId="22726968" sldId="279"/>
            <ac:spMk id="9" creationId="{2C6956E9-09D2-937D-F3EF-BD971EB7439B}"/>
          </ac:spMkLst>
        </pc:spChg>
      </pc:sldChg>
      <pc:sldChg chg="delSp modSp add mod delAnim modAnim">
        <pc:chgData name="Barney Lawrence" userId="993b92e47e495d54" providerId="LiveId" clId="{ECBAF477-C138-47EE-8CD7-9A9CB6BDE965}" dt="2022-09-24T12:05:06.084" v="2386" actId="20577"/>
        <pc:sldMkLst>
          <pc:docMk/>
          <pc:sldMk cId="32760815" sldId="280"/>
        </pc:sldMkLst>
        <pc:spChg chg="del mod">
          <ac:chgData name="Barney Lawrence" userId="993b92e47e495d54" providerId="LiveId" clId="{ECBAF477-C138-47EE-8CD7-9A9CB6BDE965}" dt="2022-09-19T10:49:20.407" v="1057" actId="478"/>
          <ac:spMkLst>
            <pc:docMk/>
            <pc:sldMk cId="32760815" sldId="280"/>
            <ac:spMk id="4" creationId="{88CB2117-F3FC-CD2D-DA30-5F5FF41845C1}"/>
          </ac:spMkLst>
        </pc:spChg>
        <pc:spChg chg="del">
          <ac:chgData name="Barney Lawrence" userId="993b92e47e495d54" providerId="LiveId" clId="{ECBAF477-C138-47EE-8CD7-9A9CB6BDE965}" dt="2022-09-19T10:49:04.151" v="1054" actId="478"/>
          <ac:spMkLst>
            <pc:docMk/>
            <pc:sldMk cId="32760815" sldId="280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24T12:05:06.084" v="2386" actId="20577"/>
          <ac:spMkLst>
            <pc:docMk/>
            <pc:sldMk cId="32760815" sldId="280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9T10:50:54.605" v="1080" actId="255"/>
          <ac:graphicFrameMkLst>
            <pc:docMk/>
            <pc:sldMk cId="32760815" sldId="280"/>
            <ac:graphicFrameMk id="3" creationId="{525DF6C3-1C44-25D8-1B16-EDBE88ACFB06}"/>
          </ac:graphicFrameMkLst>
        </pc:graphicFrameChg>
      </pc:sldChg>
      <pc:sldChg chg="addSp delSp modSp new mod">
        <pc:chgData name="Barney Lawrence" userId="993b92e47e495d54" providerId="LiveId" clId="{ECBAF477-C138-47EE-8CD7-9A9CB6BDE965}" dt="2022-09-19T12:01:28.785" v="1107" actId="1076"/>
        <pc:sldMkLst>
          <pc:docMk/>
          <pc:sldMk cId="566583043" sldId="281"/>
        </pc:sldMkLst>
        <pc:spChg chg="del">
          <ac:chgData name="Barney Lawrence" userId="993b92e47e495d54" providerId="LiveId" clId="{ECBAF477-C138-47EE-8CD7-9A9CB6BDE965}" dt="2022-09-19T11:58:47.534" v="1083" actId="478"/>
          <ac:spMkLst>
            <pc:docMk/>
            <pc:sldMk cId="566583043" sldId="281"/>
            <ac:spMk id="2" creationId="{97E894C7-4E1D-4875-8E9D-8623161EB0AF}"/>
          </ac:spMkLst>
        </pc:spChg>
        <pc:spChg chg="del">
          <ac:chgData name="Barney Lawrence" userId="993b92e47e495d54" providerId="LiveId" clId="{ECBAF477-C138-47EE-8CD7-9A9CB6BDE965}" dt="2022-09-19T11:58:46.194" v="1082" actId="478"/>
          <ac:spMkLst>
            <pc:docMk/>
            <pc:sldMk cId="566583043" sldId="281"/>
            <ac:spMk id="3" creationId="{BD096905-B286-4E2F-5637-091D2A58ED42}"/>
          </ac:spMkLst>
        </pc:spChg>
        <pc:spChg chg="add mod">
          <ac:chgData name="Barney Lawrence" userId="993b92e47e495d54" providerId="LiveId" clId="{ECBAF477-C138-47EE-8CD7-9A9CB6BDE965}" dt="2022-09-19T12:01:28.785" v="1107" actId="1076"/>
          <ac:spMkLst>
            <pc:docMk/>
            <pc:sldMk cId="566583043" sldId="281"/>
            <ac:spMk id="7" creationId="{F6A19C17-9F27-74BE-0BBE-62ECE3E3D7ED}"/>
          </ac:spMkLst>
        </pc:spChg>
        <pc:graphicFrameChg chg="add del mod">
          <ac:chgData name="Barney Lawrence" userId="993b92e47e495d54" providerId="LiveId" clId="{ECBAF477-C138-47EE-8CD7-9A9CB6BDE965}" dt="2022-09-19T11:58:52.148" v="1087"/>
          <ac:graphicFrameMkLst>
            <pc:docMk/>
            <pc:sldMk cId="566583043" sldId="281"/>
            <ac:graphicFrameMk id="4" creationId="{1E13009D-78E6-5284-4596-F27B201D234E}"/>
          </ac:graphicFrameMkLst>
        </pc:graphicFrameChg>
        <pc:graphicFrameChg chg="add mod modGraphic">
          <ac:chgData name="Barney Lawrence" userId="993b92e47e495d54" providerId="LiveId" clId="{ECBAF477-C138-47EE-8CD7-9A9CB6BDE965}" dt="2022-09-19T12:00:22.710" v="1097" actId="207"/>
          <ac:graphicFrameMkLst>
            <pc:docMk/>
            <pc:sldMk cId="566583043" sldId="281"/>
            <ac:graphicFrameMk id="5" creationId="{DF03E49C-5479-91DE-E468-3DBB05869793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9T14:26:38.600" v="1496"/>
        <pc:sldMkLst>
          <pc:docMk/>
          <pc:sldMk cId="3940639252" sldId="282"/>
        </pc:sldMkLst>
        <pc:spChg chg="mod">
          <ac:chgData name="Barney Lawrence" userId="993b92e47e495d54" providerId="LiveId" clId="{ECBAF477-C138-47EE-8CD7-9A9CB6BDE965}" dt="2022-09-19T12:02:51.033" v="1125" actId="20577"/>
          <ac:spMkLst>
            <pc:docMk/>
            <pc:sldMk cId="3940639252" sldId="282"/>
            <ac:spMk id="7" creationId="{F6A19C17-9F27-74BE-0BBE-62ECE3E3D7ED}"/>
          </ac:spMkLst>
        </pc:spChg>
        <pc:picChg chg="add mod">
          <ac:chgData name="Barney Lawrence" userId="993b92e47e495d54" providerId="LiveId" clId="{ECBAF477-C138-47EE-8CD7-9A9CB6BDE965}" dt="2022-09-19T14:26:33.263" v="1495" actId="1076"/>
          <ac:picMkLst>
            <pc:docMk/>
            <pc:sldMk cId="3940639252" sldId="282"/>
            <ac:picMk id="3" creationId="{739D1FF4-966F-F279-9106-40759BE1394F}"/>
          </ac:picMkLst>
        </pc:picChg>
      </pc:sldChg>
      <pc:sldChg chg="addSp delSp modSp new mod">
        <pc:chgData name="Barney Lawrence" userId="993b92e47e495d54" providerId="LiveId" clId="{ECBAF477-C138-47EE-8CD7-9A9CB6BDE965}" dt="2022-09-19T15:04:39.317" v="1506" actId="207"/>
        <pc:sldMkLst>
          <pc:docMk/>
          <pc:sldMk cId="2326581401" sldId="283"/>
        </pc:sldMkLst>
        <pc:spChg chg="del">
          <ac:chgData name="Barney Lawrence" userId="993b92e47e495d54" providerId="LiveId" clId="{ECBAF477-C138-47EE-8CD7-9A9CB6BDE965}" dt="2022-09-19T12:16:07.250" v="1128" actId="478"/>
          <ac:spMkLst>
            <pc:docMk/>
            <pc:sldMk cId="2326581401" sldId="283"/>
            <ac:spMk id="2" creationId="{9F9801E8-1C98-46EF-1E16-8B459E25CF94}"/>
          </ac:spMkLst>
        </pc:spChg>
        <pc:spChg chg="del">
          <ac:chgData name="Barney Lawrence" userId="993b92e47e495d54" providerId="LiveId" clId="{ECBAF477-C138-47EE-8CD7-9A9CB6BDE965}" dt="2022-09-19T12:16:05.906" v="1127" actId="478"/>
          <ac:spMkLst>
            <pc:docMk/>
            <pc:sldMk cId="2326581401" sldId="283"/>
            <ac:spMk id="3" creationId="{5CDDA25A-0717-F7D2-4FFA-866EC8A1077E}"/>
          </ac:spMkLst>
        </pc:spChg>
        <pc:spChg chg="add mod">
          <ac:chgData name="Barney Lawrence" userId="993b92e47e495d54" providerId="LiveId" clId="{ECBAF477-C138-47EE-8CD7-9A9CB6BDE965}" dt="2022-09-19T12:17:54.924" v="1148" actId="1076"/>
          <ac:spMkLst>
            <pc:docMk/>
            <pc:sldMk cId="2326581401" sldId="283"/>
            <ac:spMk id="7" creationId="{5FB18E2E-861E-B01A-5231-667CE5DF6DC9}"/>
          </ac:spMkLst>
        </pc:spChg>
        <pc:graphicFrameChg chg="add del mod">
          <ac:chgData name="Barney Lawrence" userId="993b92e47e495d54" providerId="LiveId" clId="{ECBAF477-C138-47EE-8CD7-9A9CB6BDE965}" dt="2022-09-19T12:16:11.703" v="1132"/>
          <ac:graphicFrameMkLst>
            <pc:docMk/>
            <pc:sldMk cId="2326581401" sldId="283"/>
            <ac:graphicFrameMk id="4" creationId="{EB3CE18C-60FA-3FDF-CFBA-3EB96CA6555A}"/>
          </ac:graphicFrameMkLst>
        </pc:graphicFrameChg>
        <pc:graphicFrameChg chg="add mod modGraphic">
          <ac:chgData name="Barney Lawrence" userId="993b92e47e495d54" providerId="LiveId" clId="{ECBAF477-C138-47EE-8CD7-9A9CB6BDE965}" dt="2022-09-19T15:04:39.317" v="1506" actId="207"/>
          <ac:graphicFrameMkLst>
            <pc:docMk/>
            <pc:sldMk cId="2326581401" sldId="283"/>
            <ac:graphicFrameMk id="5" creationId="{900BEE80-56F9-FB8C-7B35-757BCED9F0CB}"/>
          </ac:graphicFrameMkLst>
        </pc:graphicFrameChg>
      </pc:sldChg>
      <pc:sldChg chg="addSp delSp modSp add mod modAnim">
        <pc:chgData name="Barney Lawrence" userId="993b92e47e495d54" providerId="LiveId" clId="{ECBAF477-C138-47EE-8CD7-9A9CB6BDE965}" dt="2022-09-19T12:26:21.018" v="1194"/>
        <pc:sldMkLst>
          <pc:docMk/>
          <pc:sldMk cId="909384419" sldId="284"/>
        </pc:sldMkLst>
        <pc:spChg chg="add mod">
          <ac:chgData name="Barney Lawrence" userId="993b92e47e495d54" providerId="LiveId" clId="{ECBAF477-C138-47EE-8CD7-9A9CB6BDE965}" dt="2022-09-19T12:23:36.619" v="1176" actId="113"/>
          <ac:spMkLst>
            <pc:docMk/>
            <pc:sldMk cId="909384419" sldId="284"/>
            <ac:spMk id="3" creationId="{FDCF35C0-E6C0-2F10-3D31-B1B800CE048D}"/>
          </ac:spMkLst>
        </pc:spChg>
        <pc:spChg chg="mod">
          <ac:chgData name="Barney Lawrence" userId="993b92e47e495d54" providerId="LiveId" clId="{ECBAF477-C138-47EE-8CD7-9A9CB6BDE965}" dt="2022-09-19T12:21:44.065" v="1157" actId="1076"/>
          <ac:spMkLst>
            <pc:docMk/>
            <pc:sldMk cId="909384419" sldId="284"/>
            <ac:spMk id="7" creationId="{F6A19C17-9F27-74BE-0BBE-62ECE3E3D7ED}"/>
          </ac:spMkLst>
        </pc:spChg>
        <pc:graphicFrameChg chg="add del mod">
          <ac:chgData name="Barney Lawrence" userId="993b92e47e495d54" providerId="LiveId" clId="{ECBAF477-C138-47EE-8CD7-9A9CB6BDE965}" dt="2022-09-19T12:24:55.164" v="1184"/>
          <ac:graphicFrameMkLst>
            <pc:docMk/>
            <pc:sldMk cId="909384419" sldId="284"/>
            <ac:graphicFrameMk id="4" creationId="{534E79EF-A41E-8F6A-0EED-D69D988B1A1D}"/>
          </ac:graphicFrameMkLst>
        </pc:graphicFrameChg>
        <pc:graphicFrameChg chg="add del mod">
          <ac:chgData name="Barney Lawrence" userId="993b92e47e495d54" providerId="LiveId" clId="{ECBAF477-C138-47EE-8CD7-9A9CB6BDE965}" dt="2022-09-19T12:25:03.115" v="1187" actId="21"/>
          <ac:graphicFrameMkLst>
            <pc:docMk/>
            <pc:sldMk cId="909384419" sldId="284"/>
            <ac:graphicFrameMk id="6" creationId="{C213A9E0-E39C-3A56-097A-FC0639381EC5}"/>
          </ac:graphicFrameMkLst>
        </pc:graphicFrameChg>
        <pc:graphicFrameChg chg="add mod modGraphic">
          <ac:chgData name="Barney Lawrence" userId="993b92e47e495d54" providerId="LiveId" clId="{ECBAF477-C138-47EE-8CD7-9A9CB6BDE965}" dt="2022-09-19T12:26:02.843" v="1192" actId="1076"/>
          <ac:graphicFrameMkLst>
            <pc:docMk/>
            <pc:sldMk cId="909384419" sldId="284"/>
            <ac:graphicFrameMk id="8" creationId="{905AB0C6-B315-208B-37A2-69F0079F22BC}"/>
          </ac:graphicFrameMkLst>
        </pc:graphicFrameChg>
      </pc:sldChg>
      <pc:sldChg chg="add del">
        <pc:chgData name="Barney Lawrence" userId="993b92e47e495d54" providerId="LiveId" clId="{ECBAF477-C138-47EE-8CD7-9A9CB6BDE965}" dt="2022-09-19T12:19:14.286" v="1152"/>
        <pc:sldMkLst>
          <pc:docMk/>
          <pc:sldMk cId="1425724740" sldId="284"/>
        </pc:sldMkLst>
      </pc:sldChg>
      <pc:sldChg chg="new del">
        <pc:chgData name="Barney Lawrence" userId="993b92e47e495d54" providerId="LiveId" clId="{ECBAF477-C138-47EE-8CD7-9A9CB6BDE965}" dt="2022-09-19T12:18:50.834" v="1150" actId="680"/>
        <pc:sldMkLst>
          <pc:docMk/>
          <pc:sldMk cId="3779321953" sldId="284"/>
        </pc:sldMkLst>
      </pc:sldChg>
      <pc:sldChg chg="addSp delSp modSp new mod ord">
        <pc:chgData name="Barney Lawrence" userId="993b92e47e495d54" providerId="LiveId" clId="{ECBAF477-C138-47EE-8CD7-9A9CB6BDE965}" dt="2022-10-01T13:42:45.313" v="2526" actId="255"/>
        <pc:sldMkLst>
          <pc:docMk/>
          <pc:sldMk cId="4146605598" sldId="285"/>
        </pc:sldMkLst>
        <pc:spChg chg="add mod">
          <ac:chgData name="Barney Lawrence" userId="993b92e47e495d54" providerId="LiveId" clId="{ECBAF477-C138-47EE-8CD7-9A9CB6BDE965}" dt="2022-10-01T13:42:45.313" v="2526" actId="255"/>
          <ac:spMkLst>
            <pc:docMk/>
            <pc:sldMk cId="4146605598" sldId="285"/>
            <ac:spMk id="2" creationId="{46EADDA2-EC4E-E983-F947-4861A04D1987}"/>
          </ac:spMkLst>
        </pc:spChg>
        <pc:spChg chg="del">
          <ac:chgData name="Barney Lawrence" userId="993b92e47e495d54" providerId="LiveId" clId="{ECBAF477-C138-47EE-8CD7-9A9CB6BDE965}" dt="2022-09-19T13:15:50.337" v="1326" actId="478"/>
          <ac:spMkLst>
            <pc:docMk/>
            <pc:sldMk cId="4146605598" sldId="285"/>
            <ac:spMk id="2" creationId="{FB604A7F-2BE0-53CD-31BB-EB206963F018}"/>
          </ac:spMkLst>
        </pc:spChg>
        <pc:spChg chg="del">
          <ac:chgData name="Barney Lawrence" userId="993b92e47e495d54" providerId="LiveId" clId="{ECBAF477-C138-47EE-8CD7-9A9CB6BDE965}" dt="2022-09-19T13:15:48.253" v="1325" actId="478"/>
          <ac:spMkLst>
            <pc:docMk/>
            <pc:sldMk cId="4146605598" sldId="285"/>
            <ac:spMk id="3" creationId="{5F5B737E-9465-901A-D9A6-24E175ADAC18}"/>
          </ac:spMkLst>
        </pc:spChg>
        <pc:spChg chg="add del">
          <ac:chgData name="Barney Lawrence" userId="993b92e47e495d54" providerId="LiveId" clId="{ECBAF477-C138-47EE-8CD7-9A9CB6BDE965}" dt="2022-09-19T13:17:10.804" v="1339"/>
          <ac:spMkLst>
            <pc:docMk/>
            <pc:sldMk cId="4146605598" sldId="285"/>
            <ac:spMk id="8" creationId="{7EE72215-79FA-A79B-7BCD-42695AADD080}"/>
          </ac:spMkLst>
        </pc:spChg>
        <pc:picChg chg="add mod">
          <ac:chgData name="Barney Lawrence" userId="993b92e47e495d54" providerId="LiveId" clId="{ECBAF477-C138-47EE-8CD7-9A9CB6BDE965}" dt="2022-09-19T13:19:42.052" v="1350" actId="1076"/>
          <ac:picMkLst>
            <pc:docMk/>
            <pc:sldMk cId="4146605598" sldId="285"/>
            <ac:picMk id="4" creationId="{07813173-D5C1-C92C-E9E4-5695FBC41C5B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5" creationId="{39C7B591-B2F1-3F70-BF8A-C71A137BCC03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6" creationId="{453C4C5B-053C-CC13-DB48-2B47D56C26C1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7" creationId="{14A017F3-18B8-4BB9-8005-4AC3279390C4}"/>
          </ac:picMkLst>
        </pc:picChg>
        <pc:picChg chg="add mod">
          <ac:chgData name="Barney Lawrence" userId="993b92e47e495d54" providerId="LiveId" clId="{ECBAF477-C138-47EE-8CD7-9A9CB6BDE965}" dt="2022-10-01T13:34:40.900" v="2478" actId="1076"/>
          <ac:picMkLst>
            <pc:docMk/>
            <pc:sldMk cId="4146605598" sldId="285"/>
            <ac:picMk id="5124" creationId="{7FA78B26-9DBD-9ABC-1742-AF1E33A7E6DB}"/>
          </ac:picMkLst>
        </pc:picChg>
        <pc:picChg chg="add mod">
          <ac:chgData name="Barney Lawrence" userId="993b92e47e495d54" providerId="LiveId" clId="{ECBAF477-C138-47EE-8CD7-9A9CB6BDE965}" dt="2022-10-01T13:33:21.903" v="2404" actId="1076"/>
          <ac:picMkLst>
            <pc:docMk/>
            <pc:sldMk cId="4146605598" sldId="285"/>
            <ac:picMk id="5126" creationId="{4C55DF1B-1248-BDAA-88A5-27C09657E5D9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1:42.438" v="2760" actId="1076"/>
        <pc:sldMkLst>
          <pc:docMk/>
          <pc:sldMk cId="3142029222" sldId="286"/>
        </pc:sldMkLst>
        <pc:spChg chg="del">
          <ac:chgData name="Barney Lawrence" userId="993b92e47e495d54" providerId="LiveId" clId="{ECBAF477-C138-47EE-8CD7-9A9CB6BDE965}" dt="2022-09-19T14:12:23.289" v="1372" actId="478"/>
          <ac:spMkLst>
            <pc:docMk/>
            <pc:sldMk cId="3142029222" sldId="286"/>
            <ac:spMk id="2" creationId="{8CC5C6C7-1111-B599-ECE7-A6CA976169AE}"/>
          </ac:spMkLst>
        </pc:spChg>
        <pc:spChg chg="del">
          <ac:chgData name="Barney Lawrence" userId="993b92e47e495d54" providerId="LiveId" clId="{ECBAF477-C138-47EE-8CD7-9A9CB6BDE965}" dt="2022-09-19T14:12:25.597" v="1373" actId="478"/>
          <ac:spMkLst>
            <pc:docMk/>
            <pc:sldMk cId="3142029222" sldId="286"/>
            <ac:spMk id="3" creationId="{B9A3B126-F7AB-2F59-1E21-68AB44161013}"/>
          </ac:spMkLst>
        </pc:spChg>
        <pc:spChg chg="add mod">
          <ac:chgData name="Barney Lawrence" userId="993b92e47e495d54" providerId="LiveId" clId="{ECBAF477-C138-47EE-8CD7-9A9CB6BDE965}" dt="2022-10-01T15:21:42.438" v="2760" actId="1076"/>
          <ac:spMkLst>
            <pc:docMk/>
            <pc:sldMk cId="3142029222" sldId="286"/>
            <ac:spMk id="6" creationId="{FC7A6FA7-9AC2-F3C3-A1BD-C5D1FF704B76}"/>
          </ac:spMkLst>
        </pc:spChg>
        <pc:spChg chg="add">
          <ac:chgData name="Barney Lawrence" userId="993b92e47e495d54" providerId="LiveId" clId="{ECBAF477-C138-47EE-8CD7-9A9CB6BDE965}" dt="2022-10-01T14:18:31.498" v="2701" actId="26606"/>
          <ac:spMkLst>
            <pc:docMk/>
            <pc:sldMk cId="3142029222" sldId="286"/>
            <ac:spMk id="11" creationId="{1DB7C82F-AB7E-4F0C-B829-FA1B9C415180}"/>
          </ac:spMkLst>
        </pc:spChg>
        <pc:picChg chg="add mod ord">
          <ac:chgData name="Barney Lawrence" userId="993b92e47e495d54" providerId="LiveId" clId="{ECBAF477-C138-47EE-8CD7-9A9CB6BDE965}" dt="2022-10-01T14:18:31.498" v="2701" actId="26606"/>
          <ac:picMkLst>
            <pc:docMk/>
            <pc:sldMk cId="3142029222" sldId="286"/>
            <ac:picMk id="5" creationId="{2C072919-C5D6-94F8-0BDE-1E70DFD5819B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2:04.360" v="2763" actId="1076"/>
        <pc:sldMkLst>
          <pc:docMk/>
          <pc:sldMk cId="1984968457" sldId="287"/>
        </pc:sldMkLst>
        <pc:spChg chg="del">
          <ac:chgData name="Barney Lawrence" userId="993b92e47e495d54" providerId="LiveId" clId="{ECBAF477-C138-47EE-8CD7-9A9CB6BDE965}" dt="2022-09-19T14:14:40.837" v="1403" actId="478"/>
          <ac:spMkLst>
            <pc:docMk/>
            <pc:sldMk cId="1984968457" sldId="287"/>
            <ac:spMk id="2" creationId="{8D9B7E04-D127-7431-CD2F-ECB70403885C}"/>
          </ac:spMkLst>
        </pc:spChg>
        <pc:spChg chg="del">
          <ac:chgData name="Barney Lawrence" userId="993b92e47e495d54" providerId="LiveId" clId="{ECBAF477-C138-47EE-8CD7-9A9CB6BDE965}" dt="2022-09-19T14:14:43.334" v="1404" actId="478"/>
          <ac:spMkLst>
            <pc:docMk/>
            <pc:sldMk cId="1984968457" sldId="287"/>
            <ac:spMk id="3" creationId="{221BCC67-FEA6-65EF-A3E0-A5DA3361D104}"/>
          </ac:spMkLst>
        </pc:spChg>
        <pc:spChg chg="add mod">
          <ac:chgData name="Barney Lawrence" userId="993b92e47e495d54" providerId="LiveId" clId="{ECBAF477-C138-47EE-8CD7-9A9CB6BDE965}" dt="2022-10-01T15:22:04.360" v="2763" actId="1076"/>
          <ac:spMkLst>
            <pc:docMk/>
            <pc:sldMk cId="1984968457" sldId="287"/>
            <ac:spMk id="6" creationId="{608EA6FD-F64A-D806-7D4B-F39A2C7246C9}"/>
          </ac:spMkLst>
        </pc:spChg>
        <pc:spChg chg="add">
          <ac:chgData name="Barney Lawrence" userId="993b92e47e495d54" providerId="LiveId" clId="{ECBAF477-C138-47EE-8CD7-9A9CB6BDE965}" dt="2022-10-01T14:18:42.754" v="2702" actId="26606"/>
          <ac:spMkLst>
            <pc:docMk/>
            <pc:sldMk cId="1984968457" sldId="287"/>
            <ac:spMk id="11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18:42.754" v="2702" actId="26606"/>
          <ac:picMkLst>
            <pc:docMk/>
            <pc:sldMk cId="1984968457" sldId="287"/>
            <ac:picMk id="5" creationId="{D787661B-1E21-CA28-4E07-38215DAD36C1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2:24.509" v="2765" actId="1076"/>
        <pc:sldMkLst>
          <pc:docMk/>
          <pc:sldMk cId="535781843" sldId="288"/>
        </pc:sldMkLst>
        <pc:spChg chg="del">
          <ac:chgData name="Barney Lawrence" userId="993b92e47e495d54" providerId="LiveId" clId="{ECBAF477-C138-47EE-8CD7-9A9CB6BDE965}" dt="2022-09-19T14:16:46.605" v="1420" actId="478"/>
          <ac:spMkLst>
            <pc:docMk/>
            <pc:sldMk cId="535781843" sldId="288"/>
            <ac:spMk id="2" creationId="{FEFC2130-BD3F-E9ED-F7AA-7064D8595563}"/>
          </ac:spMkLst>
        </pc:spChg>
        <pc:spChg chg="del">
          <ac:chgData name="Barney Lawrence" userId="993b92e47e495d54" providerId="LiveId" clId="{ECBAF477-C138-47EE-8CD7-9A9CB6BDE965}" dt="2022-09-19T14:16:44.046" v="1419" actId="478"/>
          <ac:spMkLst>
            <pc:docMk/>
            <pc:sldMk cId="535781843" sldId="288"/>
            <ac:spMk id="3" creationId="{7DCCC85F-2B42-5853-4A51-B0A2BFD925F5}"/>
          </ac:spMkLst>
        </pc:spChg>
        <pc:spChg chg="add mod">
          <ac:chgData name="Barney Lawrence" userId="993b92e47e495d54" providerId="LiveId" clId="{ECBAF477-C138-47EE-8CD7-9A9CB6BDE965}" dt="2022-10-01T15:22:24.509" v="2765" actId="1076"/>
          <ac:spMkLst>
            <pc:docMk/>
            <pc:sldMk cId="535781843" sldId="288"/>
            <ac:spMk id="6" creationId="{347F5385-9B36-BA34-DDD4-8A7FC1A16102}"/>
          </ac:spMkLst>
        </pc:spChg>
        <pc:spChg chg="add del">
          <ac:chgData name="Barney Lawrence" userId="993b92e47e495d54" providerId="LiveId" clId="{ECBAF477-C138-47EE-8CD7-9A9CB6BDE965}" dt="2022-10-01T14:20:28.313" v="2707" actId="26606"/>
          <ac:spMkLst>
            <pc:docMk/>
            <pc:sldMk cId="535781843" sldId="288"/>
            <ac:spMk id="11" creationId="{BCC55ACC-A2F6-403C-A3A4-D59B3734D45F}"/>
          </ac:spMkLst>
        </pc:spChg>
        <pc:spChg chg="add">
          <ac:chgData name="Barney Lawrence" userId="993b92e47e495d54" providerId="LiveId" clId="{ECBAF477-C138-47EE-8CD7-9A9CB6BDE965}" dt="2022-10-01T14:20:28.313" v="2707" actId="26606"/>
          <ac:spMkLst>
            <pc:docMk/>
            <pc:sldMk cId="535781843" sldId="288"/>
            <ac:spMk id="16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20:28.313" v="2707" actId="26606"/>
          <ac:picMkLst>
            <pc:docMk/>
            <pc:sldMk cId="535781843" sldId="288"/>
            <ac:picMk id="5" creationId="{659B4EA9-B307-6051-B4B6-F5CC9D4E5191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4:22:14.118" v="2744" actId="1076"/>
        <pc:sldMkLst>
          <pc:docMk/>
          <pc:sldMk cId="3507936811" sldId="289"/>
        </pc:sldMkLst>
        <pc:spChg chg="add mod">
          <ac:chgData name="Barney Lawrence" userId="993b92e47e495d54" providerId="LiveId" clId="{ECBAF477-C138-47EE-8CD7-9A9CB6BDE965}" dt="2022-10-01T14:22:14.118" v="2744" actId="1076"/>
          <ac:spMkLst>
            <pc:docMk/>
            <pc:sldMk cId="3507936811" sldId="289"/>
            <ac:spMk id="2" creationId="{26C23DDC-97CE-7512-A1D6-734D56CD45E3}"/>
          </ac:spMkLst>
        </pc:spChg>
        <pc:spChg chg="del">
          <ac:chgData name="Barney Lawrence" userId="993b92e47e495d54" providerId="LiveId" clId="{ECBAF477-C138-47EE-8CD7-9A9CB6BDE965}" dt="2022-09-19T14:19:13.715" v="1437" actId="478"/>
          <ac:spMkLst>
            <pc:docMk/>
            <pc:sldMk cId="3507936811" sldId="289"/>
            <ac:spMk id="2" creationId="{CD0FC90C-6698-E104-E7DF-E56E4189F4DC}"/>
          </ac:spMkLst>
        </pc:spChg>
        <pc:spChg chg="del">
          <ac:chgData name="Barney Lawrence" userId="993b92e47e495d54" providerId="LiveId" clId="{ECBAF477-C138-47EE-8CD7-9A9CB6BDE965}" dt="2022-09-19T14:19:11.538" v="1436" actId="478"/>
          <ac:spMkLst>
            <pc:docMk/>
            <pc:sldMk cId="3507936811" sldId="289"/>
            <ac:spMk id="3" creationId="{A8DA9296-42BB-6598-058C-3C0C19FAF3F1}"/>
          </ac:spMkLst>
        </pc:spChg>
        <pc:spChg chg="add del mod ord">
          <ac:chgData name="Barney Lawrence" userId="993b92e47e495d54" providerId="LiveId" clId="{ECBAF477-C138-47EE-8CD7-9A9CB6BDE965}" dt="2022-10-01T14:21:27.021" v="2711" actId="478"/>
          <ac:spMkLst>
            <pc:docMk/>
            <pc:sldMk cId="3507936811" sldId="289"/>
            <ac:spMk id="6" creationId="{B33B7B02-D548-1148-C9F3-F9F0456207DD}"/>
          </ac:spMkLst>
        </pc:spChg>
        <pc:spChg chg="add">
          <ac:chgData name="Barney Lawrence" userId="993b92e47e495d54" providerId="LiveId" clId="{ECBAF477-C138-47EE-8CD7-9A9CB6BDE965}" dt="2022-10-01T14:20:54.794" v="2708" actId="26606"/>
          <ac:spMkLst>
            <pc:docMk/>
            <pc:sldMk cId="3507936811" sldId="289"/>
            <ac:spMk id="13" creationId="{2C6334C2-F73F-4B3B-A626-DD5F69DF6ED0}"/>
          </ac:spMkLst>
        </pc:spChg>
        <pc:picChg chg="add del mod">
          <ac:chgData name="Barney Lawrence" userId="993b92e47e495d54" providerId="LiveId" clId="{ECBAF477-C138-47EE-8CD7-9A9CB6BDE965}" dt="2022-09-19T14:20:41.431" v="1445" actId="478"/>
          <ac:picMkLst>
            <pc:docMk/>
            <pc:sldMk cId="3507936811" sldId="289"/>
            <ac:picMk id="5" creationId="{5CB3B160-CD61-CF82-FA17-CE1FD1A8462D}"/>
          </ac:picMkLst>
        </pc:picChg>
        <pc:picChg chg="add mod ord">
          <ac:chgData name="Barney Lawrence" userId="993b92e47e495d54" providerId="LiveId" clId="{ECBAF477-C138-47EE-8CD7-9A9CB6BDE965}" dt="2022-10-01T14:20:54.794" v="2708" actId="26606"/>
          <ac:picMkLst>
            <pc:docMk/>
            <pc:sldMk cId="3507936811" sldId="289"/>
            <ac:picMk id="8" creationId="{F958EABD-A9C3-0F60-9A82-B74C2F825945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0:11.279" v="2752" actId="1076"/>
        <pc:sldMkLst>
          <pc:docMk/>
          <pc:sldMk cId="3159204407" sldId="290"/>
        </pc:sldMkLst>
        <pc:spChg chg="del">
          <ac:chgData name="Barney Lawrence" userId="993b92e47e495d54" providerId="LiveId" clId="{ECBAF477-C138-47EE-8CD7-9A9CB6BDE965}" dt="2022-09-19T15:13:48.318" v="1513" actId="478"/>
          <ac:spMkLst>
            <pc:docMk/>
            <pc:sldMk cId="3159204407" sldId="290"/>
            <ac:spMk id="2" creationId="{52B2E5B3-DE91-38A5-F614-D77F601BFB4F}"/>
          </ac:spMkLst>
        </pc:spChg>
        <pc:spChg chg="del">
          <ac:chgData name="Barney Lawrence" userId="993b92e47e495d54" providerId="LiveId" clId="{ECBAF477-C138-47EE-8CD7-9A9CB6BDE965}" dt="2022-09-19T15:12:44.165" v="1508" actId="931"/>
          <ac:spMkLst>
            <pc:docMk/>
            <pc:sldMk cId="3159204407" sldId="290"/>
            <ac:spMk id="3" creationId="{0FF64EE6-653C-76C5-410A-66BED03B3A2D}"/>
          </ac:spMkLst>
        </pc:spChg>
        <pc:spChg chg="add del mod">
          <ac:chgData name="Barney Lawrence" userId="993b92e47e495d54" providerId="LiveId" clId="{ECBAF477-C138-47EE-8CD7-9A9CB6BDE965}" dt="2022-09-19T15:13:42.976" v="1512" actId="478"/>
          <ac:spMkLst>
            <pc:docMk/>
            <pc:sldMk cId="3159204407" sldId="290"/>
            <ac:spMk id="9" creationId="{2184A444-D04C-A37F-C63C-DBB04FF19CA0}"/>
          </ac:spMkLst>
        </pc:spChg>
        <pc:spChg chg="add mod">
          <ac:chgData name="Barney Lawrence" userId="993b92e47e495d54" providerId="LiveId" clId="{ECBAF477-C138-47EE-8CD7-9A9CB6BDE965}" dt="2022-10-01T15:20:11.279" v="2752" actId="1076"/>
          <ac:spMkLst>
            <pc:docMk/>
            <pc:sldMk cId="3159204407" sldId="290"/>
            <ac:spMk id="10" creationId="{49E09602-9EA0-5FEA-F096-281060FDEB78}"/>
          </ac:spMkLst>
        </pc:spChg>
        <pc:spChg chg="add">
          <ac:chgData name="Barney Lawrence" userId="993b92e47e495d54" providerId="LiveId" clId="{ECBAF477-C138-47EE-8CD7-9A9CB6BDE965}" dt="2022-10-01T15:19:42.386" v="2748" actId="26606"/>
          <ac:spMkLst>
            <pc:docMk/>
            <pc:sldMk cId="3159204407" sldId="290"/>
            <ac:spMk id="15" creationId="{1DB7C82F-AB7E-4F0C-B829-FA1B9C415180}"/>
          </ac:spMkLst>
        </pc:spChg>
        <pc:picChg chg="add del mod">
          <ac:chgData name="Barney Lawrence" userId="993b92e47e495d54" providerId="LiveId" clId="{ECBAF477-C138-47EE-8CD7-9A9CB6BDE965}" dt="2022-09-19T15:13:40.125" v="1511" actId="478"/>
          <ac:picMkLst>
            <pc:docMk/>
            <pc:sldMk cId="3159204407" sldId="290"/>
            <ac:picMk id="5" creationId="{14DAC13D-6AB0-A33D-FB26-7A7370220A89}"/>
          </ac:picMkLst>
        </pc:picChg>
        <pc:picChg chg="add mod ord">
          <ac:chgData name="Barney Lawrence" userId="993b92e47e495d54" providerId="LiveId" clId="{ECBAF477-C138-47EE-8CD7-9A9CB6BDE965}" dt="2022-10-01T15:19:42.386" v="2748" actId="26606"/>
          <ac:picMkLst>
            <pc:docMk/>
            <pc:sldMk cId="3159204407" sldId="290"/>
            <ac:picMk id="7" creationId="{436EEFD6-8642-4063-630B-078309FFBF06}"/>
          </ac:picMkLst>
        </pc:picChg>
      </pc:sldChg>
      <pc:sldChg chg="delSp modSp add mod delAnim modAnim">
        <pc:chgData name="Barney Lawrence" userId="993b92e47e495d54" providerId="LiveId" clId="{ECBAF477-C138-47EE-8CD7-9A9CB6BDE965}" dt="2022-09-19T15:17:15.179" v="1531"/>
        <pc:sldMkLst>
          <pc:docMk/>
          <pc:sldMk cId="2342189729" sldId="291"/>
        </pc:sldMkLst>
        <pc:spChg chg="mod">
          <ac:chgData name="Barney Lawrence" userId="993b92e47e495d54" providerId="LiveId" clId="{ECBAF477-C138-47EE-8CD7-9A9CB6BDE965}" dt="2022-09-19T15:16:57.700" v="1529" actId="113"/>
          <ac:spMkLst>
            <pc:docMk/>
            <pc:sldMk cId="2342189729" sldId="291"/>
            <ac:spMk id="3" creationId="{FDCF35C0-E6C0-2F10-3D31-B1B800CE048D}"/>
          </ac:spMkLst>
        </pc:spChg>
        <pc:graphicFrameChg chg="del">
          <ac:chgData name="Barney Lawrence" userId="993b92e47e495d54" providerId="LiveId" clId="{ECBAF477-C138-47EE-8CD7-9A9CB6BDE965}" dt="2022-09-19T15:16:48.260" v="1528" actId="478"/>
          <ac:graphicFrameMkLst>
            <pc:docMk/>
            <pc:sldMk cId="2342189729" sldId="291"/>
            <ac:graphicFrameMk id="5" creationId="{DF03E49C-5479-91DE-E468-3DBB05869793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9T15:42:14.959" v="1598" actId="20578"/>
        <pc:sldMkLst>
          <pc:docMk/>
          <pc:sldMk cId="3877388902" sldId="292"/>
        </pc:sldMkLst>
        <pc:spChg chg="del">
          <ac:chgData name="Barney Lawrence" userId="993b92e47e495d54" providerId="LiveId" clId="{ECBAF477-C138-47EE-8CD7-9A9CB6BDE965}" dt="2022-09-19T15:25:23.276" v="1534" actId="478"/>
          <ac:spMkLst>
            <pc:docMk/>
            <pc:sldMk cId="3877388902" sldId="292"/>
            <ac:spMk id="2" creationId="{C4EA7538-A209-90D8-065C-82731E69F9CE}"/>
          </ac:spMkLst>
        </pc:spChg>
        <pc:spChg chg="del">
          <ac:chgData name="Barney Lawrence" userId="993b92e47e495d54" providerId="LiveId" clId="{ECBAF477-C138-47EE-8CD7-9A9CB6BDE965}" dt="2022-09-19T15:25:19.315" v="1533" actId="478"/>
          <ac:spMkLst>
            <pc:docMk/>
            <pc:sldMk cId="3877388902" sldId="292"/>
            <ac:spMk id="3" creationId="{01572730-1EFF-7949-AF2D-15316EFA187F}"/>
          </ac:spMkLst>
        </pc:spChg>
        <pc:spChg chg="add mod">
          <ac:chgData name="Barney Lawrence" userId="993b92e47e495d54" providerId="LiveId" clId="{ECBAF477-C138-47EE-8CD7-9A9CB6BDE965}" dt="2022-09-19T15:42:14.959" v="1598" actId="20578"/>
          <ac:spMkLst>
            <pc:docMk/>
            <pc:sldMk cId="3877388902" sldId="292"/>
            <ac:spMk id="9" creationId="{B1F78098-6F6F-D931-0321-B11C9801E7FF}"/>
          </ac:spMkLst>
        </pc:spChg>
        <pc:graphicFrameChg chg="add del mod">
          <ac:chgData name="Barney Lawrence" userId="993b92e47e495d54" providerId="LiveId" clId="{ECBAF477-C138-47EE-8CD7-9A9CB6BDE965}" dt="2022-09-19T15:25:27.810" v="1538"/>
          <ac:graphicFrameMkLst>
            <pc:docMk/>
            <pc:sldMk cId="3877388902" sldId="292"/>
            <ac:graphicFrameMk id="4" creationId="{DB70EC08-1FE6-9B7B-5837-37F38C8A8931}"/>
          </ac:graphicFrameMkLst>
        </pc:graphicFrameChg>
        <pc:graphicFrameChg chg="add mod">
          <ac:chgData name="Barney Lawrence" userId="993b92e47e495d54" providerId="LiveId" clId="{ECBAF477-C138-47EE-8CD7-9A9CB6BDE965}" dt="2022-09-19T15:25:37.730" v="1540" actId="1076"/>
          <ac:graphicFrameMkLst>
            <pc:docMk/>
            <pc:sldMk cId="3877388902" sldId="292"/>
            <ac:graphicFrameMk id="5" creationId="{8DB8450C-61E8-1C2E-80B0-1956563E4CC0}"/>
          </ac:graphicFrameMkLst>
        </pc:graphicFrameChg>
        <pc:graphicFrameChg chg="add del mod">
          <ac:chgData name="Barney Lawrence" userId="993b92e47e495d54" providerId="LiveId" clId="{ECBAF477-C138-47EE-8CD7-9A9CB6BDE965}" dt="2022-09-19T15:26:24.031" v="1544"/>
          <ac:graphicFrameMkLst>
            <pc:docMk/>
            <pc:sldMk cId="3877388902" sldId="292"/>
            <ac:graphicFrameMk id="6" creationId="{C5DA7D8D-04B4-CDB2-CEAD-0D8AE68CE974}"/>
          </ac:graphicFrameMkLst>
        </pc:graphicFrameChg>
        <pc:graphicFrameChg chg="add mod modGraphic">
          <ac:chgData name="Barney Lawrence" userId="993b92e47e495d54" providerId="LiveId" clId="{ECBAF477-C138-47EE-8CD7-9A9CB6BDE965}" dt="2022-09-19T15:27:41.860" v="1552" actId="14100"/>
          <ac:graphicFrameMkLst>
            <pc:docMk/>
            <pc:sldMk cId="3877388902" sldId="292"/>
            <ac:graphicFrameMk id="7" creationId="{BDCB0651-4EBF-D195-00ED-29CA2FABA74E}"/>
          </ac:graphicFrameMkLst>
        </pc:graphicFrameChg>
      </pc:sldChg>
      <pc:sldChg chg="addSp delSp modSp add mod modAnim">
        <pc:chgData name="Barney Lawrence" userId="993b92e47e495d54" providerId="LiveId" clId="{ECBAF477-C138-47EE-8CD7-9A9CB6BDE965}" dt="2022-09-19T15:51:05.887" v="1647" actId="20577"/>
        <pc:sldMkLst>
          <pc:docMk/>
          <pc:sldMk cId="2630281632" sldId="293"/>
        </pc:sldMkLst>
        <pc:spChg chg="add mod">
          <ac:chgData name="Barney Lawrence" userId="993b92e47e495d54" providerId="LiveId" clId="{ECBAF477-C138-47EE-8CD7-9A9CB6BDE965}" dt="2022-09-19T15:51:05.887" v="1647" actId="20577"/>
          <ac:spMkLst>
            <pc:docMk/>
            <pc:sldMk cId="2630281632" sldId="293"/>
            <ac:spMk id="3" creationId="{A619E8DE-3761-639B-58B2-ED98FD78E8A8}"/>
          </ac:spMkLst>
        </pc:spChg>
        <pc:spChg chg="del mod">
          <ac:chgData name="Barney Lawrence" userId="993b92e47e495d54" providerId="LiveId" clId="{ECBAF477-C138-47EE-8CD7-9A9CB6BDE965}" dt="2022-09-19T15:32:02.905" v="1571" actId="478"/>
          <ac:spMkLst>
            <pc:docMk/>
            <pc:sldMk cId="2630281632" sldId="293"/>
            <ac:spMk id="9" creationId="{B1F78098-6F6F-D931-0321-B11C9801E7FF}"/>
          </ac:spMkLst>
        </pc:spChg>
        <pc:graphicFrameChg chg="add mod modGraphic">
          <ac:chgData name="Barney Lawrence" userId="993b92e47e495d54" providerId="LiveId" clId="{ECBAF477-C138-47EE-8CD7-9A9CB6BDE965}" dt="2022-09-19T15:35:34.121" v="1579" actId="255"/>
          <ac:graphicFrameMkLst>
            <pc:docMk/>
            <pc:sldMk cId="2630281632" sldId="293"/>
            <ac:graphicFrameMk id="4" creationId="{4A9FB575-3EE4-3D29-6C0A-0C3FF47C06CD}"/>
          </ac:graphicFrameMkLst>
        </pc:graphicFrameChg>
        <pc:graphicFrameChg chg="add del mod">
          <ac:chgData name="Barney Lawrence" userId="993b92e47e495d54" providerId="LiveId" clId="{ECBAF477-C138-47EE-8CD7-9A9CB6BDE965}" dt="2022-09-19T15:36:45.423" v="1581"/>
          <ac:graphicFrameMkLst>
            <pc:docMk/>
            <pc:sldMk cId="2630281632" sldId="293"/>
            <ac:graphicFrameMk id="6" creationId="{52E77CBD-38A9-51E3-584C-F2AAEDB5B3E5}"/>
          </ac:graphicFrameMkLst>
        </pc:graphicFrameChg>
        <pc:graphicFrameChg chg="mod modGraphic">
          <ac:chgData name="Barney Lawrence" userId="993b92e47e495d54" providerId="LiveId" clId="{ECBAF477-C138-47EE-8CD7-9A9CB6BDE965}" dt="2022-09-19T15:32:42.617" v="1574" actId="207"/>
          <ac:graphicFrameMkLst>
            <pc:docMk/>
            <pc:sldMk cId="2630281632" sldId="293"/>
            <ac:graphicFrameMk id="7" creationId="{BDCB0651-4EBF-D195-00ED-29CA2FABA74E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09-19T15:52:43.817" v="1650" actId="20577"/>
        <pc:sldMkLst>
          <pc:docMk/>
          <pc:sldMk cId="1908404507" sldId="294"/>
        </pc:sldMkLst>
        <pc:spChg chg="mod">
          <ac:chgData name="Barney Lawrence" userId="993b92e47e495d54" providerId="LiveId" clId="{ECBAF477-C138-47EE-8CD7-9A9CB6BDE965}" dt="2022-09-19T15:52:38.444" v="1648" actId="1076"/>
          <ac:spMkLst>
            <pc:docMk/>
            <pc:sldMk cId="1908404507" sldId="294"/>
            <ac:spMk id="3" creationId="{A619E8DE-3761-639B-58B2-ED98FD78E8A8}"/>
          </ac:spMkLst>
        </pc:spChg>
        <pc:spChg chg="add del mod">
          <ac:chgData name="Barney Lawrence" userId="993b92e47e495d54" providerId="LiveId" clId="{ECBAF477-C138-47EE-8CD7-9A9CB6BDE965}" dt="2022-09-19T15:37:34.931" v="1586" actId="478"/>
          <ac:spMkLst>
            <pc:docMk/>
            <pc:sldMk cId="1908404507" sldId="294"/>
            <ac:spMk id="6" creationId="{F5FB7B42-4B96-1BA9-894B-2E9D89F16087}"/>
          </ac:spMkLst>
        </pc:spChg>
        <pc:spChg chg="add mod">
          <ac:chgData name="Barney Lawrence" userId="993b92e47e495d54" providerId="LiveId" clId="{ECBAF477-C138-47EE-8CD7-9A9CB6BDE965}" dt="2022-09-19T15:52:43.817" v="1650" actId="20577"/>
          <ac:spMkLst>
            <pc:docMk/>
            <pc:sldMk cId="1908404507" sldId="294"/>
            <ac:spMk id="9" creationId="{6526AEAB-36B8-5FFF-4B18-4E2D13487C94}"/>
          </ac:spMkLst>
        </pc:spChg>
        <pc:graphicFrameChg chg="mod">
          <ac:chgData name="Barney Lawrence" userId="993b92e47e495d54" providerId="LiveId" clId="{ECBAF477-C138-47EE-8CD7-9A9CB6BDE965}" dt="2022-09-19T15:44:14.974" v="1604"/>
          <ac:graphicFrameMkLst>
            <pc:docMk/>
            <pc:sldMk cId="1908404507" sldId="294"/>
            <ac:graphicFrameMk id="4" creationId="{4A9FB575-3EE4-3D29-6C0A-0C3FF47C06CD}"/>
          </ac:graphicFrameMkLst>
        </pc:graphicFrameChg>
        <pc:graphicFrameChg chg="del">
          <ac:chgData name="Barney Lawrence" userId="993b92e47e495d54" providerId="LiveId" clId="{ECBAF477-C138-47EE-8CD7-9A9CB6BDE965}" dt="2022-09-19T15:38:28.670" v="1593" actId="478"/>
          <ac:graphicFrameMkLst>
            <pc:docMk/>
            <pc:sldMk cId="1908404507" sldId="294"/>
            <ac:graphicFrameMk id="7" creationId="{BDCB0651-4EBF-D195-00ED-29CA2FABA74E}"/>
          </ac:graphicFrameMkLst>
        </pc:graphicFrameChg>
        <pc:graphicFrameChg chg="add del mod">
          <ac:chgData name="Barney Lawrence" userId="993b92e47e495d54" providerId="LiveId" clId="{ECBAF477-C138-47EE-8CD7-9A9CB6BDE965}" dt="2022-09-19T15:44:25.018" v="1608"/>
          <ac:graphicFrameMkLst>
            <pc:docMk/>
            <pc:sldMk cId="1908404507" sldId="294"/>
            <ac:graphicFrameMk id="10" creationId="{9368DF50-94F9-2697-8F7B-328394C9599F}"/>
          </ac:graphicFrameMkLst>
        </pc:graphicFrameChg>
        <pc:graphicFrameChg chg="add mod modGraphic">
          <ac:chgData name="Barney Lawrence" userId="993b92e47e495d54" providerId="LiveId" clId="{ECBAF477-C138-47EE-8CD7-9A9CB6BDE965}" dt="2022-09-19T15:48:59.522" v="1631" actId="1076"/>
          <ac:graphicFrameMkLst>
            <pc:docMk/>
            <pc:sldMk cId="1908404507" sldId="294"/>
            <ac:graphicFrameMk id="11" creationId="{F9CE6E7B-2766-F2F1-B274-0E608EBB9CC3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9T15:59:59.538" v="1670"/>
        <pc:sldMkLst>
          <pc:docMk/>
          <pc:sldMk cId="970905814" sldId="295"/>
        </pc:sldMkLst>
        <pc:spChg chg="del">
          <ac:chgData name="Barney Lawrence" userId="993b92e47e495d54" providerId="LiveId" clId="{ECBAF477-C138-47EE-8CD7-9A9CB6BDE965}" dt="2022-09-19T15:56:39.514" v="1652" actId="478"/>
          <ac:spMkLst>
            <pc:docMk/>
            <pc:sldMk cId="970905814" sldId="295"/>
            <ac:spMk id="3" creationId="{A619E8DE-3761-639B-58B2-ED98FD78E8A8}"/>
          </ac:spMkLst>
        </pc:spChg>
        <pc:spChg chg="add mod">
          <ac:chgData name="Barney Lawrence" userId="993b92e47e495d54" providerId="LiveId" clId="{ECBAF477-C138-47EE-8CD7-9A9CB6BDE965}" dt="2022-09-19T15:57:25.316" v="1658" actId="15"/>
          <ac:spMkLst>
            <pc:docMk/>
            <pc:sldMk cId="970905814" sldId="295"/>
            <ac:spMk id="6" creationId="{9BD7D16C-E223-1F95-7494-B66C6C18FA11}"/>
          </ac:spMkLst>
        </pc:spChg>
        <pc:spChg chg="del">
          <ac:chgData name="Barney Lawrence" userId="993b92e47e495d54" providerId="LiveId" clId="{ECBAF477-C138-47EE-8CD7-9A9CB6BDE965}" dt="2022-09-19T15:56:43.567" v="1653" actId="478"/>
          <ac:spMkLst>
            <pc:docMk/>
            <pc:sldMk cId="970905814" sldId="295"/>
            <ac:spMk id="9" creationId="{6526AEAB-36B8-5FFF-4B18-4E2D13487C94}"/>
          </ac:spMkLst>
        </pc:spChg>
        <pc:graphicFrameChg chg="add del mod">
          <ac:chgData name="Barney Lawrence" userId="993b92e47e495d54" providerId="LiveId" clId="{ECBAF477-C138-47EE-8CD7-9A9CB6BDE965}" dt="2022-09-19T15:59:19.180" v="1664"/>
          <ac:graphicFrameMkLst>
            <pc:docMk/>
            <pc:sldMk cId="970905814" sldId="295"/>
            <ac:graphicFrameMk id="7" creationId="{3DE1077F-2FFF-DE2F-8EE1-82BC2086018C}"/>
          </ac:graphicFrameMkLst>
        </pc:graphicFrameChg>
        <pc:graphicFrameChg chg="add mod modGraphic">
          <ac:chgData name="Barney Lawrence" userId="993b92e47e495d54" providerId="LiveId" clId="{ECBAF477-C138-47EE-8CD7-9A9CB6BDE965}" dt="2022-09-19T15:59:44.854" v="1669" actId="120"/>
          <ac:graphicFrameMkLst>
            <pc:docMk/>
            <pc:sldMk cId="970905814" sldId="295"/>
            <ac:graphicFrameMk id="8" creationId="{86DFE6D2-1EF2-12DF-D01E-A93C058D9CE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9T16:05:32.907" v="1697"/>
        <pc:sldMkLst>
          <pc:docMk/>
          <pc:sldMk cId="1899545778" sldId="296"/>
        </pc:sldMkLst>
        <pc:spChg chg="add del mod">
          <ac:chgData name="Barney Lawrence" userId="993b92e47e495d54" providerId="LiveId" clId="{ECBAF477-C138-47EE-8CD7-9A9CB6BDE965}" dt="2022-09-19T16:04:47.999" v="1689"/>
          <ac:spMkLst>
            <pc:docMk/>
            <pc:sldMk cId="1899545778" sldId="296"/>
            <ac:spMk id="3" creationId="{DB5BAD1F-F01A-0243-8951-170076B7323E}"/>
          </ac:spMkLst>
        </pc:spChg>
        <pc:spChg chg="mod">
          <ac:chgData name="Barney Lawrence" userId="993b92e47e495d54" providerId="LiveId" clId="{ECBAF477-C138-47EE-8CD7-9A9CB6BDE965}" dt="2022-09-19T16:04:57.004" v="1690" actId="1076"/>
          <ac:spMkLst>
            <pc:docMk/>
            <pc:sldMk cId="1899545778" sldId="296"/>
            <ac:spMk id="6" creationId="{9BD7D16C-E223-1F95-7494-B66C6C18FA11}"/>
          </ac:spMkLst>
        </pc:spChg>
        <pc:graphicFrameChg chg="del">
          <ac:chgData name="Barney Lawrence" userId="993b92e47e495d54" providerId="LiveId" clId="{ECBAF477-C138-47EE-8CD7-9A9CB6BDE965}" dt="2022-09-19T16:03:52.418" v="1673" actId="478"/>
          <ac:graphicFrameMkLst>
            <pc:docMk/>
            <pc:sldMk cId="1899545778" sldId="296"/>
            <ac:graphicFrameMk id="4" creationId="{4A9FB575-3EE4-3D29-6C0A-0C3FF47C06CD}"/>
          </ac:graphicFrameMkLst>
        </pc:graphicFrameChg>
        <pc:graphicFrameChg chg="add del mod">
          <ac:chgData name="Barney Lawrence" userId="993b92e47e495d54" providerId="LiveId" clId="{ECBAF477-C138-47EE-8CD7-9A9CB6BDE965}" dt="2022-09-19T16:05:23.477" v="1694"/>
          <ac:graphicFrameMkLst>
            <pc:docMk/>
            <pc:sldMk cId="1899545778" sldId="296"/>
            <ac:graphicFrameMk id="7" creationId="{58198CB9-6265-CF8B-7342-550D9B448B6D}"/>
          </ac:graphicFrameMkLst>
        </pc:graphicFrameChg>
        <pc:graphicFrameChg chg="del">
          <ac:chgData name="Barney Lawrence" userId="993b92e47e495d54" providerId="LiveId" clId="{ECBAF477-C138-47EE-8CD7-9A9CB6BDE965}" dt="2022-09-19T16:03:48.091" v="1672" actId="478"/>
          <ac:graphicFrameMkLst>
            <pc:docMk/>
            <pc:sldMk cId="1899545778" sldId="296"/>
            <ac:graphicFrameMk id="8" creationId="{86DFE6D2-1EF2-12DF-D01E-A93C058D9CE1}"/>
          </ac:graphicFrameMkLst>
        </pc:graphicFrameChg>
        <pc:graphicFrameChg chg="add mod">
          <ac:chgData name="Barney Lawrence" userId="993b92e47e495d54" providerId="LiveId" clId="{ECBAF477-C138-47EE-8CD7-9A9CB6BDE965}" dt="2022-09-19T16:05:29.238" v="1696" actId="1076"/>
          <ac:graphicFrameMkLst>
            <pc:docMk/>
            <pc:sldMk cId="1899545778" sldId="296"/>
            <ac:graphicFrameMk id="9" creationId="{56592EA1-3F90-ACE9-E4FB-F0BE4295991A}"/>
          </ac:graphicFrameMkLst>
        </pc:graphicFrameChg>
        <pc:graphicFrameChg chg="del">
          <ac:chgData name="Barney Lawrence" userId="993b92e47e495d54" providerId="LiveId" clId="{ECBAF477-C138-47EE-8CD7-9A9CB6BDE965}" dt="2022-09-19T16:03:55.878" v="1674" actId="478"/>
          <ac:graphicFrameMkLst>
            <pc:docMk/>
            <pc:sldMk cId="1899545778" sldId="296"/>
            <ac:graphicFrameMk id="11" creationId="{F9CE6E7B-2766-F2F1-B274-0E608EBB9CC3}"/>
          </ac:graphicFrameMkLst>
        </pc:graphicFrameChg>
      </pc:sldChg>
      <pc:sldChg chg="addSp delSp modSp new mod setBg setClrOvrMap">
        <pc:chgData name="Barney Lawrence" userId="993b92e47e495d54" providerId="LiveId" clId="{ECBAF477-C138-47EE-8CD7-9A9CB6BDE965}" dt="2022-10-01T15:25:17.822" v="2782" actId="1076"/>
        <pc:sldMkLst>
          <pc:docMk/>
          <pc:sldMk cId="568683097" sldId="297"/>
        </pc:sldMkLst>
        <pc:spChg chg="del">
          <ac:chgData name="Barney Lawrence" userId="993b92e47e495d54" providerId="LiveId" clId="{ECBAF477-C138-47EE-8CD7-9A9CB6BDE965}" dt="2022-09-19T16:27:45.280" v="1699" actId="478"/>
          <ac:spMkLst>
            <pc:docMk/>
            <pc:sldMk cId="568683097" sldId="297"/>
            <ac:spMk id="2" creationId="{12B4A6FF-1A2B-C9D8-D570-F7B84EF51545}"/>
          </ac:spMkLst>
        </pc:spChg>
        <pc:spChg chg="del">
          <ac:chgData name="Barney Lawrence" userId="993b92e47e495d54" providerId="LiveId" clId="{ECBAF477-C138-47EE-8CD7-9A9CB6BDE965}" dt="2022-09-19T16:27:47.821" v="1700" actId="478"/>
          <ac:spMkLst>
            <pc:docMk/>
            <pc:sldMk cId="568683097" sldId="297"/>
            <ac:spMk id="3" creationId="{071FE994-5633-D675-7DF2-70110856C85A}"/>
          </ac:spMkLst>
        </pc:spChg>
        <pc:spChg chg="add mod">
          <ac:chgData name="Barney Lawrence" userId="993b92e47e495d54" providerId="LiveId" clId="{ECBAF477-C138-47EE-8CD7-9A9CB6BDE965}" dt="2022-10-01T15:25:17.822" v="2782" actId="1076"/>
          <ac:spMkLst>
            <pc:docMk/>
            <pc:sldMk cId="568683097" sldId="297"/>
            <ac:spMk id="6" creationId="{086106BD-175F-F714-28A7-C5FA9178A6A1}"/>
          </ac:spMkLst>
        </pc:spChg>
        <pc:spChg chg="add">
          <ac:chgData name="Barney Lawrence" userId="993b92e47e495d54" providerId="LiveId" clId="{ECBAF477-C138-47EE-8CD7-9A9CB6BDE965}" dt="2022-10-01T14:22:59.888" v="2745" actId="26606"/>
          <ac:spMkLst>
            <pc:docMk/>
            <pc:sldMk cId="568683097" sldId="297"/>
            <ac:spMk id="11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22:59.888" v="2745" actId="26606"/>
          <ac:picMkLst>
            <pc:docMk/>
            <pc:sldMk cId="568683097" sldId="297"/>
            <ac:picMk id="5" creationId="{5F450461-9629-6268-546E-99BAE51C526F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4:23:22.266" v="2747" actId="26606"/>
        <pc:sldMkLst>
          <pc:docMk/>
          <pc:sldMk cId="2927601413" sldId="298"/>
        </pc:sldMkLst>
        <pc:spChg chg="del">
          <ac:chgData name="Barney Lawrence" userId="993b92e47e495d54" providerId="LiveId" clId="{ECBAF477-C138-47EE-8CD7-9A9CB6BDE965}" dt="2022-09-19T16:35:25.484" v="1721" actId="478"/>
          <ac:spMkLst>
            <pc:docMk/>
            <pc:sldMk cId="2927601413" sldId="298"/>
            <ac:spMk id="2" creationId="{4A51AD96-7E39-269D-D8BE-CE4BA345BBC8}"/>
          </ac:spMkLst>
        </pc:spChg>
        <pc:spChg chg="del">
          <ac:chgData name="Barney Lawrence" userId="993b92e47e495d54" providerId="LiveId" clId="{ECBAF477-C138-47EE-8CD7-9A9CB6BDE965}" dt="2022-09-19T16:35:27.039" v="1722" actId="478"/>
          <ac:spMkLst>
            <pc:docMk/>
            <pc:sldMk cId="2927601413" sldId="298"/>
            <ac:spMk id="3" creationId="{A54F20ED-49CA-A54B-9CCE-391BD2F43483}"/>
          </ac:spMkLst>
        </pc:spChg>
        <pc:spChg chg="add mod">
          <ac:chgData name="Barney Lawrence" userId="993b92e47e495d54" providerId="LiveId" clId="{ECBAF477-C138-47EE-8CD7-9A9CB6BDE965}" dt="2022-10-01T14:23:22.266" v="2747" actId="26606"/>
          <ac:spMkLst>
            <pc:docMk/>
            <pc:sldMk cId="2927601413" sldId="298"/>
            <ac:spMk id="6" creationId="{F2ED3B8C-5CCF-F440-081F-91B48B43B993}"/>
          </ac:spMkLst>
        </pc:spChg>
        <pc:spChg chg="add">
          <ac:chgData name="Barney Lawrence" userId="993b92e47e495d54" providerId="LiveId" clId="{ECBAF477-C138-47EE-8CD7-9A9CB6BDE965}" dt="2022-10-01T14:23:22.266" v="2747" actId="26606"/>
          <ac:spMkLst>
            <pc:docMk/>
            <pc:sldMk cId="2927601413" sldId="298"/>
            <ac:spMk id="11" creationId="{2C6334C2-F73F-4B3B-A626-DD5F69DF6ED0}"/>
          </ac:spMkLst>
        </pc:spChg>
        <pc:picChg chg="add mod ord">
          <ac:chgData name="Barney Lawrence" userId="993b92e47e495d54" providerId="LiveId" clId="{ECBAF477-C138-47EE-8CD7-9A9CB6BDE965}" dt="2022-10-01T14:23:22.266" v="2747" actId="26606"/>
          <ac:picMkLst>
            <pc:docMk/>
            <pc:sldMk cId="2927601413" sldId="298"/>
            <ac:picMk id="5" creationId="{C0B3F073-9D04-5A90-9687-64B1F571BEB5}"/>
          </ac:picMkLst>
        </pc:picChg>
      </pc:sldChg>
      <pc:sldChg chg="addSp delSp modSp new mod delAnim modAnim">
        <pc:chgData name="Barney Lawrence" userId="993b92e47e495d54" providerId="LiveId" clId="{ECBAF477-C138-47EE-8CD7-9A9CB6BDE965}" dt="2022-09-19T16:53:37.940" v="1768" actId="6549"/>
        <pc:sldMkLst>
          <pc:docMk/>
          <pc:sldMk cId="2317587529" sldId="299"/>
        </pc:sldMkLst>
        <pc:spChg chg="del">
          <ac:chgData name="Barney Lawrence" userId="993b92e47e495d54" providerId="LiveId" clId="{ECBAF477-C138-47EE-8CD7-9A9CB6BDE965}" dt="2022-09-19T16:42:31.776" v="1740" actId="478"/>
          <ac:spMkLst>
            <pc:docMk/>
            <pc:sldMk cId="2317587529" sldId="299"/>
            <ac:spMk id="2" creationId="{FB51FECF-B448-FA32-1CBC-B0DEB8946F2C}"/>
          </ac:spMkLst>
        </pc:spChg>
        <pc:spChg chg="del">
          <ac:chgData name="Barney Lawrence" userId="993b92e47e495d54" providerId="LiveId" clId="{ECBAF477-C138-47EE-8CD7-9A9CB6BDE965}" dt="2022-09-19T16:42:29.869" v="1739" actId="478"/>
          <ac:spMkLst>
            <pc:docMk/>
            <pc:sldMk cId="2317587529" sldId="299"/>
            <ac:spMk id="3" creationId="{B99FEDEE-64C0-459D-12D9-8E7A028A2E4B}"/>
          </ac:spMkLst>
        </pc:spChg>
        <pc:spChg chg="add del mod">
          <ac:chgData name="Barney Lawrence" userId="993b92e47e495d54" providerId="LiveId" clId="{ECBAF477-C138-47EE-8CD7-9A9CB6BDE965}" dt="2022-09-19T16:49:16.121" v="1743" actId="478"/>
          <ac:spMkLst>
            <pc:docMk/>
            <pc:sldMk cId="2317587529" sldId="299"/>
            <ac:spMk id="4" creationId="{63ED19CD-B057-0864-269B-D0232CEFAD5B}"/>
          </ac:spMkLst>
        </pc:spChg>
        <pc:spChg chg="add mod">
          <ac:chgData name="Barney Lawrence" userId="993b92e47e495d54" providerId="LiveId" clId="{ECBAF477-C138-47EE-8CD7-9A9CB6BDE965}" dt="2022-09-19T16:53:37.940" v="1768" actId="6549"/>
          <ac:spMkLst>
            <pc:docMk/>
            <pc:sldMk cId="2317587529" sldId="299"/>
            <ac:spMk id="6" creationId="{416D799E-F8C3-24DD-4E29-019B1AA6C2D9}"/>
          </ac:spMkLst>
        </pc:spChg>
      </pc:sldChg>
      <pc:sldChg chg="addSp delSp modSp new mod">
        <pc:chgData name="Barney Lawrence" userId="993b92e47e495d54" providerId="LiveId" clId="{ECBAF477-C138-47EE-8CD7-9A9CB6BDE965}" dt="2022-09-19T16:54:25.909" v="1776" actId="113"/>
        <pc:sldMkLst>
          <pc:docMk/>
          <pc:sldMk cId="1713102991" sldId="300"/>
        </pc:sldMkLst>
        <pc:spChg chg="del">
          <ac:chgData name="Barney Lawrence" userId="993b92e47e495d54" providerId="LiveId" clId="{ECBAF477-C138-47EE-8CD7-9A9CB6BDE965}" dt="2022-09-19T16:53:54.720" v="1771" actId="478"/>
          <ac:spMkLst>
            <pc:docMk/>
            <pc:sldMk cId="1713102991" sldId="300"/>
            <ac:spMk id="2" creationId="{7B5D590A-08B6-75AF-2C3C-AC353AB3A004}"/>
          </ac:spMkLst>
        </pc:spChg>
        <pc:spChg chg="del">
          <ac:chgData name="Barney Lawrence" userId="993b92e47e495d54" providerId="LiveId" clId="{ECBAF477-C138-47EE-8CD7-9A9CB6BDE965}" dt="2022-09-19T16:53:52.662" v="1770" actId="478"/>
          <ac:spMkLst>
            <pc:docMk/>
            <pc:sldMk cId="1713102991" sldId="300"/>
            <ac:spMk id="3" creationId="{94DD2ECB-8972-322B-7412-968E6ECF84EE}"/>
          </ac:spMkLst>
        </pc:spChg>
        <pc:spChg chg="add mod">
          <ac:chgData name="Barney Lawrence" userId="993b92e47e495d54" providerId="LiveId" clId="{ECBAF477-C138-47EE-8CD7-9A9CB6BDE965}" dt="2022-09-19T16:54:25.909" v="1776" actId="113"/>
          <ac:spMkLst>
            <pc:docMk/>
            <pc:sldMk cId="1713102991" sldId="300"/>
            <ac:spMk id="5" creationId="{709D339C-C31F-09D1-C4F8-5BC920B48DDB}"/>
          </ac:spMkLst>
        </pc:spChg>
      </pc:sldChg>
      <pc:sldChg chg="addSp delSp modSp new mod">
        <pc:chgData name="Barney Lawrence" userId="993b92e47e495d54" providerId="LiveId" clId="{ECBAF477-C138-47EE-8CD7-9A9CB6BDE965}" dt="2022-09-19T17:08:46.537" v="1836" actId="20577"/>
        <pc:sldMkLst>
          <pc:docMk/>
          <pc:sldMk cId="1683447042" sldId="301"/>
        </pc:sldMkLst>
        <pc:spChg chg="del">
          <ac:chgData name="Barney Lawrence" userId="993b92e47e495d54" providerId="LiveId" clId="{ECBAF477-C138-47EE-8CD7-9A9CB6BDE965}" dt="2022-09-19T17:06:38.923" v="1779" actId="478"/>
          <ac:spMkLst>
            <pc:docMk/>
            <pc:sldMk cId="1683447042" sldId="301"/>
            <ac:spMk id="2" creationId="{591ACB42-B51F-2493-6851-00071DE0B1FB}"/>
          </ac:spMkLst>
        </pc:spChg>
        <pc:spChg chg="del">
          <ac:chgData name="Barney Lawrence" userId="993b92e47e495d54" providerId="LiveId" clId="{ECBAF477-C138-47EE-8CD7-9A9CB6BDE965}" dt="2022-09-19T17:06:37.179" v="1778" actId="478"/>
          <ac:spMkLst>
            <pc:docMk/>
            <pc:sldMk cId="1683447042" sldId="301"/>
            <ac:spMk id="3" creationId="{165BDFA8-0CA0-D8EB-AA02-187F7D3DA512}"/>
          </ac:spMkLst>
        </pc:spChg>
        <pc:spChg chg="add mod">
          <ac:chgData name="Barney Lawrence" userId="993b92e47e495d54" providerId="LiveId" clId="{ECBAF477-C138-47EE-8CD7-9A9CB6BDE965}" dt="2022-09-19T17:08:46.537" v="1836" actId="20577"/>
          <ac:spMkLst>
            <pc:docMk/>
            <pc:sldMk cId="1683447042" sldId="301"/>
            <ac:spMk id="5" creationId="{9CC8E913-A444-080C-A6DE-FD89A9870469}"/>
          </ac:spMkLst>
        </pc:spChg>
      </pc:sldChg>
      <pc:sldChg chg="addSp delSp modSp new mod setBg setClrOvrMap">
        <pc:chgData name="Barney Lawrence" userId="993b92e47e495d54" providerId="LiveId" clId="{ECBAF477-C138-47EE-8CD7-9A9CB6BDE965}" dt="2022-10-01T15:20:45.757" v="2755" actId="14100"/>
        <pc:sldMkLst>
          <pc:docMk/>
          <pc:sldMk cId="3844660499" sldId="302"/>
        </pc:sldMkLst>
        <pc:spChg chg="del">
          <ac:chgData name="Barney Lawrence" userId="993b92e47e495d54" providerId="LiveId" clId="{ECBAF477-C138-47EE-8CD7-9A9CB6BDE965}" dt="2022-09-21T18:23:22.665" v="1841" actId="478"/>
          <ac:spMkLst>
            <pc:docMk/>
            <pc:sldMk cId="3844660499" sldId="302"/>
            <ac:spMk id="2" creationId="{50ACA258-D13D-EBC9-CE76-AB73D56F11DA}"/>
          </ac:spMkLst>
        </pc:spChg>
        <pc:spChg chg="del">
          <ac:chgData name="Barney Lawrence" userId="993b92e47e495d54" providerId="LiveId" clId="{ECBAF477-C138-47EE-8CD7-9A9CB6BDE965}" dt="2022-09-21T18:23:05.502" v="1838" actId="931"/>
          <ac:spMkLst>
            <pc:docMk/>
            <pc:sldMk cId="3844660499" sldId="302"/>
            <ac:spMk id="3" creationId="{87BD1E06-C0C2-D4F8-47DA-DDF4182862EE}"/>
          </ac:spMkLst>
        </pc:spChg>
        <pc:spChg chg="add del mod">
          <ac:chgData name="Barney Lawrence" userId="993b92e47e495d54" providerId="LiveId" clId="{ECBAF477-C138-47EE-8CD7-9A9CB6BDE965}" dt="2022-09-21T18:23:16.703" v="1840" actId="478"/>
          <ac:spMkLst>
            <pc:docMk/>
            <pc:sldMk cId="3844660499" sldId="302"/>
            <ac:spMk id="7" creationId="{94679B37-E9F3-D42F-DACE-D87FC673A196}"/>
          </ac:spMkLst>
        </pc:spChg>
        <pc:spChg chg="add del mod">
          <ac:chgData name="Barney Lawrence" userId="993b92e47e495d54" providerId="LiveId" clId="{ECBAF477-C138-47EE-8CD7-9A9CB6BDE965}" dt="2022-09-21T18:26:12.643" v="1860" actId="478"/>
          <ac:spMkLst>
            <pc:docMk/>
            <pc:sldMk cId="3844660499" sldId="302"/>
            <ac:spMk id="10" creationId="{57F48ED0-FFDF-70D9-10C8-32C4DF9EF652}"/>
          </ac:spMkLst>
        </pc:spChg>
        <pc:spChg chg="add del mod">
          <ac:chgData name="Barney Lawrence" userId="993b92e47e495d54" providerId="LiveId" clId="{ECBAF477-C138-47EE-8CD7-9A9CB6BDE965}" dt="2022-09-21T18:25:38.620" v="1853" actId="478"/>
          <ac:spMkLst>
            <pc:docMk/>
            <pc:sldMk cId="3844660499" sldId="302"/>
            <ac:spMk id="13" creationId="{4691219E-CCB7-9464-43DB-A0113ED67A9C}"/>
          </ac:spMkLst>
        </pc:spChg>
        <pc:spChg chg="add del mod">
          <ac:chgData name="Barney Lawrence" userId="993b92e47e495d54" providerId="LiveId" clId="{ECBAF477-C138-47EE-8CD7-9A9CB6BDE965}" dt="2022-09-21T18:25:59.607" v="1859" actId="478"/>
          <ac:spMkLst>
            <pc:docMk/>
            <pc:sldMk cId="3844660499" sldId="302"/>
            <ac:spMk id="16" creationId="{89CA15F1-6C81-35DA-F18B-3246335C21B0}"/>
          </ac:spMkLst>
        </pc:spChg>
        <pc:spChg chg="add mod ord">
          <ac:chgData name="Barney Lawrence" userId="993b92e47e495d54" providerId="LiveId" clId="{ECBAF477-C138-47EE-8CD7-9A9CB6BDE965}" dt="2022-10-01T15:20:45.757" v="2755" actId="14100"/>
          <ac:spMkLst>
            <pc:docMk/>
            <pc:sldMk cId="3844660499" sldId="302"/>
            <ac:spMk id="17" creationId="{BB21CD06-C010-2047-428F-D054AC44776C}"/>
          </ac:spMkLst>
        </pc:spChg>
        <pc:spChg chg="add del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22" creationId="{60B21A5C-062F-46C2-8389-53D40F46AA26}"/>
          </ac:spMkLst>
        </pc:spChg>
        <pc:spChg chg="add del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24" creationId="{8A177BCC-4208-4795-8572-4D623BA1E2A0}"/>
          </ac:spMkLst>
        </pc:spChg>
        <pc:spChg chg="add del">
          <ac:chgData name="Barney Lawrence" userId="993b92e47e495d54" providerId="LiveId" clId="{ECBAF477-C138-47EE-8CD7-9A9CB6BDE965}" dt="2022-10-01T14:17:41.075" v="2699" actId="26606"/>
          <ac:spMkLst>
            <pc:docMk/>
            <pc:sldMk cId="3844660499" sldId="302"/>
            <ac:spMk id="29" creationId="{F72D119F-8562-42DA-AE9A-70D44FDCFD12}"/>
          </ac:spMkLst>
        </pc:spChg>
        <pc:spChg chg="add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31" creationId="{8A177BCC-4208-4795-8572-4D623BA1E2A0}"/>
          </ac:spMkLst>
        </pc:spChg>
        <pc:spChg chg="add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32" creationId="{60B21A5C-062F-46C2-8389-53D40F46AA26}"/>
          </ac:spMkLst>
        </pc:spChg>
        <pc:picChg chg="add del mod">
          <ac:chgData name="Barney Lawrence" userId="993b92e47e495d54" providerId="LiveId" clId="{ECBAF477-C138-47EE-8CD7-9A9CB6BDE965}" dt="2022-09-21T18:23:10.945" v="1839" actId="478"/>
          <ac:picMkLst>
            <pc:docMk/>
            <pc:sldMk cId="3844660499" sldId="302"/>
            <ac:picMk id="5" creationId="{3FBFC616-19BC-45BE-619B-B9FA6D395999}"/>
          </ac:picMkLst>
        </pc:picChg>
        <pc:picChg chg="add mod">
          <ac:chgData name="Barney Lawrence" userId="993b92e47e495d54" providerId="LiveId" clId="{ECBAF477-C138-47EE-8CD7-9A9CB6BDE965}" dt="2022-10-01T14:17:41.078" v="2700" actId="26606"/>
          <ac:picMkLst>
            <pc:docMk/>
            <pc:sldMk cId="3844660499" sldId="302"/>
            <ac:picMk id="9" creationId="{B7A913FD-2C98-C8B1-5E29-BACB1F601D76}"/>
          </ac:picMkLst>
        </pc:picChg>
        <pc:picChg chg="add del mod">
          <ac:chgData name="Barney Lawrence" userId="993b92e47e495d54" providerId="LiveId" clId="{ECBAF477-C138-47EE-8CD7-9A9CB6BDE965}" dt="2022-09-21T18:25:38.620" v="1853" actId="478"/>
          <ac:picMkLst>
            <pc:docMk/>
            <pc:sldMk cId="3844660499" sldId="302"/>
            <ac:picMk id="12" creationId="{124B294F-E8AE-079A-2CA6-BC9743E3F5BD}"/>
          </ac:picMkLst>
        </pc:picChg>
        <pc:picChg chg="add mod ord">
          <ac:chgData name="Barney Lawrence" userId="993b92e47e495d54" providerId="LiveId" clId="{ECBAF477-C138-47EE-8CD7-9A9CB6BDE965}" dt="2022-10-01T14:17:41.075" v="2699" actId="26606"/>
          <ac:picMkLst>
            <pc:docMk/>
            <pc:sldMk cId="3844660499" sldId="302"/>
            <ac:picMk id="15" creationId="{57D8D995-A4D0-E318-D4C8-CD745433CAF5}"/>
          </ac:picMkLst>
        </pc:picChg>
      </pc:sldChg>
      <pc:sldChg chg="addSp delSp modSp new mod">
        <pc:chgData name="Barney Lawrence" userId="993b92e47e495d54" providerId="LiveId" clId="{ECBAF477-C138-47EE-8CD7-9A9CB6BDE965}" dt="2022-09-21T19:38:55.310" v="2298" actId="113"/>
        <pc:sldMkLst>
          <pc:docMk/>
          <pc:sldMk cId="3823655470" sldId="303"/>
        </pc:sldMkLst>
        <pc:spChg chg="del">
          <ac:chgData name="Barney Lawrence" userId="993b92e47e495d54" providerId="LiveId" clId="{ECBAF477-C138-47EE-8CD7-9A9CB6BDE965}" dt="2022-09-21T18:40:25.105" v="1914" actId="478"/>
          <ac:spMkLst>
            <pc:docMk/>
            <pc:sldMk cId="3823655470" sldId="303"/>
            <ac:spMk id="2" creationId="{ACA8BC66-33A8-55E8-B8A1-93781409F873}"/>
          </ac:spMkLst>
        </pc:spChg>
        <pc:spChg chg="del">
          <ac:chgData name="Barney Lawrence" userId="993b92e47e495d54" providerId="LiveId" clId="{ECBAF477-C138-47EE-8CD7-9A9CB6BDE965}" dt="2022-09-21T18:40:22.480" v="1913" actId="478"/>
          <ac:spMkLst>
            <pc:docMk/>
            <pc:sldMk cId="3823655470" sldId="303"/>
            <ac:spMk id="3" creationId="{38CA7B4E-DE7E-3ACC-84AE-32240469BAE7}"/>
          </ac:spMkLst>
        </pc:spChg>
        <pc:spChg chg="add del mod">
          <ac:chgData name="Barney Lawrence" userId="993b92e47e495d54" providerId="LiveId" clId="{ECBAF477-C138-47EE-8CD7-9A9CB6BDE965}" dt="2022-09-21T19:38:55.310" v="2298" actId="113"/>
          <ac:spMkLst>
            <pc:docMk/>
            <pc:sldMk cId="3823655470" sldId="303"/>
            <ac:spMk id="7" creationId="{EA5F0C86-7E48-EF7E-0A0F-42DC47F02DF5}"/>
          </ac:spMkLst>
        </pc:spChg>
        <pc:spChg chg="add del mod">
          <ac:chgData name="Barney Lawrence" userId="993b92e47e495d54" providerId="LiveId" clId="{ECBAF477-C138-47EE-8CD7-9A9CB6BDE965}" dt="2022-09-21T19:34:13.197" v="2217" actId="478"/>
          <ac:spMkLst>
            <pc:docMk/>
            <pc:sldMk cId="3823655470" sldId="303"/>
            <ac:spMk id="8" creationId="{B31142A2-CDA2-A3C3-2806-3AA61A627F98}"/>
          </ac:spMkLst>
        </pc:spChg>
        <pc:graphicFrameChg chg="add del mod">
          <ac:chgData name="Barney Lawrence" userId="993b92e47e495d54" providerId="LiveId" clId="{ECBAF477-C138-47EE-8CD7-9A9CB6BDE965}" dt="2022-09-21T19:06:05.132" v="1918"/>
          <ac:graphicFrameMkLst>
            <pc:docMk/>
            <pc:sldMk cId="3823655470" sldId="303"/>
            <ac:graphicFrameMk id="4" creationId="{9F5245F2-5646-752C-CEC9-E81F9D76A9D7}"/>
          </ac:graphicFrameMkLst>
        </pc:graphicFrameChg>
        <pc:graphicFrameChg chg="add mod">
          <ac:chgData name="Barney Lawrence" userId="993b92e47e495d54" providerId="LiveId" clId="{ECBAF477-C138-47EE-8CD7-9A9CB6BDE965}" dt="2022-09-21T19:06:11.565" v="1920" actId="1076"/>
          <ac:graphicFrameMkLst>
            <pc:docMk/>
            <pc:sldMk cId="3823655470" sldId="303"/>
            <ac:graphicFrameMk id="5" creationId="{18EABC8E-6029-5D9A-BA06-445BD6BEB363}"/>
          </ac:graphicFrameMkLst>
        </pc:graphicFrameChg>
      </pc:sldChg>
      <pc:sldChg chg="delSp modSp add mod delAnim modAnim">
        <pc:chgData name="Barney Lawrence" userId="993b92e47e495d54" providerId="LiveId" clId="{ECBAF477-C138-47EE-8CD7-9A9CB6BDE965}" dt="2022-09-21T18:38:37.525" v="1912" actId="478"/>
        <pc:sldMkLst>
          <pc:docMk/>
          <pc:sldMk cId="3949699293" sldId="304"/>
        </pc:sldMkLst>
        <pc:spChg chg="del mod">
          <ac:chgData name="Barney Lawrence" userId="993b92e47e495d54" providerId="LiveId" clId="{ECBAF477-C138-47EE-8CD7-9A9CB6BDE965}" dt="2022-09-21T18:37:12.621" v="1885" actId="478"/>
          <ac:spMkLst>
            <pc:docMk/>
            <pc:sldMk cId="3949699293" sldId="304"/>
            <ac:spMk id="4" creationId="{88CB2117-F3FC-CD2D-DA30-5F5FF41845C1}"/>
          </ac:spMkLst>
        </pc:spChg>
        <pc:spChg chg="del mod">
          <ac:chgData name="Barney Lawrence" userId="993b92e47e495d54" providerId="LiveId" clId="{ECBAF477-C138-47EE-8CD7-9A9CB6BDE965}" dt="2022-09-21T18:37:06.837" v="1883" actId="478"/>
          <ac:spMkLst>
            <pc:docMk/>
            <pc:sldMk cId="3949699293" sldId="304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21T18:37:23.071" v="1888" actId="20577"/>
          <ac:spMkLst>
            <pc:docMk/>
            <pc:sldMk cId="3949699293" sldId="304"/>
            <ac:spMk id="7" creationId="{C24145B7-3F03-2C73-2B03-5030640FB971}"/>
          </ac:spMkLst>
        </pc:spChg>
        <pc:graphicFrameChg chg="del mod modGraphic">
          <ac:chgData name="Barney Lawrence" userId="993b92e47e495d54" providerId="LiveId" clId="{ECBAF477-C138-47EE-8CD7-9A9CB6BDE965}" dt="2022-09-21T18:38:37.525" v="1912" actId="478"/>
          <ac:graphicFrameMkLst>
            <pc:docMk/>
            <pc:sldMk cId="3949699293" sldId="304"/>
            <ac:graphicFrameMk id="3" creationId="{525DF6C3-1C44-25D8-1B16-EDBE88ACFB06}"/>
          </ac:graphicFrameMkLst>
        </pc:graphicFrameChg>
        <pc:graphicFrameChg chg="mod modGraphic">
          <ac:chgData name="Barney Lawrence" userId="993b92e47e495d54" providerId="LiveId" clId="{ECBAF477-C138-47EE-8CD7-9A9CB6BDE965}" dt="2022-09-21T18:38:31.564" v="1911" actId="14734"/>
          <ac:graphicFrameMkLst>
            <pc:docMk/>
            <pc:sldMk cId="3949699293" sldId="304"/>
            <ac:graphicFrameMk id="5" creationId="{9BFBEC2F-AAAC-E8B7-2E3E-18E3D94EBFC1}"/>
          </ac:graphicFrameMkLst>
        </pc:graphicFrameChg>
      </pc:sldChg>
      <pc:sldChg chg="addSp delSp modSp add mod">
        <pc:chgData name="Barney Lawrence" userId="993b92e47e495d54" providerId="LiveId" clId="{ECBAF477-C138-47EE-8CD7-9A9CB6BDE965}" dt="2022-09-21T19:36:00.722" v="2233" actId="20577"/>
        <pc:sldMkLst>
          <pc:docMk/>
          <pc:sldMk cId="3546975" sldId="305"/>
        </pc:sldMkLst>
        <pc:spChg chg="add mod">
          <ac:chgData name="Barney Lawrence" userId="993b92e47e495d54" providerId="LiveId" clId="{ECBAF477-C138-47EE-8CD7-9A9CB6BDE965}" dt="2022-09-21T19:36:00.722" v="2233" actId="20577"/>
          <ac:spMkLst>
            <pc:docMk/>
            <pc:sldMk cId="3546975" sldId="305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4:34.964" v="2218" actId="478"/>
          <ac:spMkLst>
            <pc:docMk/>
            <pc:sldMk cId="3546975" sldId="305"/>
            <ac:spMk id="3" creationId="{A1FCA12C-BDBB-5288-6507-454CF23AE245}"/>
          </ac:spMkLst>
        </pc:spChg>
        <pc:spChg chg="mod">
          <ac:chgData name="Barney Lawrence" userId="993b92e47e495d54" providerId="LiveId" clId="{ECBAF477-C138-47EE-8CD7-9A9CB6BDE965}" dt="2022-09-21T19:33:29.710" v="2157" actId="1038"/>
          <ac:spMkLst>
            <pc:docMk/>
            <pc:sldMk cId="3546975" sldId="305"/>
            <ac:spMk id="7" creationId="{EA5F0C86-7E48-EF7E-0A0F-42DC47F02DF5}"/>
          </ac:spMkLst>
        </pc:spChg>
        <pc:graphicFrameChg chg="modGraphic">
          <ac:chgData name="Barney Lawrence" userId="993b92e47e495d54" providerId="LiveId" clId="{ECBAF477-C138-47EE-8CD7-9A9CB6BDE965}" dt="2022-09-21T19:10:49.088" v="1931" actId="207"/>
          <ac:graphicFrameMkLst>
            <pc:docMk/>
            <pc:sldMk cId="3546975" sldId="305"/>
            <ac:graphicFrameMk id="5" creationId="{18EABC8E-6029-5D9A-BA06-445BD6BEB363}"/>
          </ac:graphicFrameMkLst>
        </pc:graphicFrameChg>
      </pc:sldChg>
      <pc:sldChg chg="addSp delSp modSp add mod">
        <pc:chgData name="Barney Lawrence" userId="993b92e47e495d54" providerId="LiveId" clId="{ECBAF477-C138-47EE-8CD7-9A9CB6BDE965}" dt="2022-09-21T19:36:36.970" v="2255" actId="6549"/>
        <pc:sldMkLst>
          <pc:docMk/>
          <pc:sldMk cId="770450837" sldId="306"/>
        </pc:sldMkLst>
        <pc:spChg chg="mod">
          <ac:chgData name="Barney Lawrence" userId="993b92e47e495d54" providerId="LiveId" clId="{ECBAF477-C138-47EE-8CD7-9A9CB6BDE965}" dt="2022-09-21T19:36:36.970" v="2255" actId="6549"/>
          <ac:spMkLst>
            <pc:docMk/>
            <pc:sldMk cId="770450837" sldId="306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3:10.969" v="2132" actId="478"/>
          <ac:spMkLst>
            <pc:docMk/>
            <pc:sldMk cId="770450837" sldId="306"/>
            <ac:spMk id="3" creationId="{D65A3F7E-35DF-2780-0631-2FFE758F39DB}"/>
          </ac:spMkLst>
        </pc:spChg>
        <pc:spChg chg="mod">
          <ac:chgData name="Barney Lawrence" userId="993b92e47e495d54" providerId="LiveId" clId="{ECBAF477-C138-47EE-8CD7-9A9CB6BDE965}" dt="2022-09-21T19:33:02.695" v="2131" actId="1038"/>
          <ac:spMkLst>
            <pc:docMk/>
            <pc:sldMk cId="770450837" sldId="306"/>
            <ac:spMk id="7" creationId="{EA5F0C86-7E48-EF7E-0A0F-42DC47F02DF5}"/>
          </ac:spMkLst>
        </pc:spChg>
        <pc:graphicFrameChg chg="mod modGraphic">
          <ac:chgData name="Barney Lawrence" userId="993b92e47e495d54" providerId="LiveId" clId="{ECBAF477-C138-47EE-8CD7-9A9CB6BDE965}" dt="2022-09-21T19:14:09.694" v="1959"/>
          <ac:graphicFrameMkLst>
            <pc:docMk/>
            <pc:sldMk cId="770450837" sldId="306"/>
            <ac:graphicFrameMk id="5" creationId="{18EABC8E-6029-5D9A-BA06-445BD6BEB363}"/>
          </ac:graphicFrameMkLst>
        </pc:graphicFrameChg>
      </pc:sldChg>
      <pc:sldChg chg="addSp delSp modSp add mod modTransition">
        <pc:chgData name="Barney Lawrence" userId="993b92e47e495d54" providerId="LiveId" clId="{ECBAF477-C138-47EE-8CD7-9A9CB6BDE965}" dt="2022-09-21T19:36:59.709" v="2273" actId="20577"/>
        <pc:sldMkLst>
          <pc:docMk/>
          <pc:sldMk cId="301815177" sldId="307"/>
        </pc:sldMkLst>
        <pc:spChg chg="mod">
          <ac:chgData name="Barney Lawrence" userId="993b92e47e495d54" providerId="LiveId" clId="{ECBAF477-C138-47EE-8CD7-9A9CB6BDE965}" dt="2022-09-21T19:36:59.709" v="2273" actId="20577"/>
          <ac:spMkLst>
            <pc:docMk/>
            <pc:sldMk cId="301815177" sldId="307"/>
            <ac:spMk id="2" creationId="{68918123-2BA4-569B-1E38-EAF350E8E4B3}"/>
          </ac:spMkLst>
        </pc:spChg>
        <pc:spChg chg="mod">
          <ac:chgData name="Barney Lawrence" userId="993b92e47e495d54" providerId="LiveId" clId="{ECBAF477-C138-47EE-8CD7-9A9CB6BDE965}" dt="2022-09-21T19:31:33.741" v="2069" actId="1076"/>
          <ac:spMkLst>
            <pc:docMk/>
            <pc:sldMk cId="301815177" sldId="307"/>
            <ac:spMk id="7" creationId="{EA5F0C86-7E48-EF7E-0A0F-42DC47F02DF5}"/>
          </ac:spMkLst>
        </pc:spChg>
        <pc:spChg chg="add del mod">
          <ac:chgData name="Barney Lawrence" userId="993b92e47e495d54" providerId="LiveId" clId="{ECBAF477-C138-47EE-8CD7-9A9CB6BDE965}" dt="2022-09-21T19:29:04" v="2054" actId="478"/>
          <ac:spMkLst>
            <pc:docMk/>
            <pc:sldMk cId="301815177" sldId="307"/>
            <ac:spMk id="8" creationId="{7ED8F5F0-7D21-6E33-6081-441204E74416}"/>
          </ac:spMkLst>
        </pc:spChg>
        <pc:spChg chg="add del mod">
          <ac:chgData name="Barney Lawrence" userId="993b92e47e495d54" providerId="LiveId" clId="{ECBAF477-C138-47EE-8CD7-9A9CB6BDE965}" dt="2022-09-21T19:35:22.817" v="2224" actId="478"/>
          <ac:spMkLst>
            <pc:docMk/>
            <pc:sldMk cId="301815177" sldId="307"/>
            <ac:spMk id="9" creationId="{5B9F3D21-0D2B-0251-315C-9C44B5AFC127}"/>
          </ac:spMkLst>
        </pc:spChg>
        <pc:graphicFrameChg chg="add del mod">
          <ac:chgData name="Barney Lawrence" userId="993b92e47e495d54" providerId="LiveId" clId="{ECBAF477-C138-47EE-8CD7-9A9CB6BDE965}" dt="2022-09-21T19:15:59.825" v="1963"/>
          <ac:graphicFrameMkLst>
            <pc:docMk/>
            <pc:sldMk cId="301815177" sldId="307"/>
            <ac:graphicFrameMk id="3" creationId="{E7CA5F4B-7637-BC54-A62F-550B73F1D221}"/>
          </ac:graphicFrameMkLst>
        </pc:graphicFrameChg>
        <pc:graphicFrameChg chg="add mod">
          <ac:chgData name="Barney Lawrence" userId="993b92e47e495d54" providerId="LiveId" clId="{ECBAF477-C138-47EE-8CD7-9A9CB6BDE965}" dt="2022-09-21T19:16:43.870" v="1991" actId="1035"/>
          <ac:graphicFrameMkLst>
            <pc:docMk/>
            <pc:sldMk cId="301815177" sldId="307"/>
            <ac:graphicFrameMk id="4" creationId="{EE555787-0E8F-A7D0-E0C8-2C700D3F33B8}"/>
          </ac:graphicFrameMkLst>
        </pc:graphicFrameChg>
        <pc:graphicFrameChg chg="del mod">
          <ac:chgData name="Barney Lawrence" userId="993b92e47e495d54" providerId="LiveId" clId="{ECBAF477-C138-47EE-8CD7-9A9CB6BDE965}" dt="2022-09-21T19:16:13.728" v="1966" actId="478"/>
          <ac:graphicFrameMkLst>
            <pc:docMk/>
            <pc:sldMk cId="301815177" sldId="307"/>
            <ac:graphicFrameMk id="5" creationId="{18EABC8E-6029-5D9A-BA06-445BD6BEB363}"/>
          </ac:graphicFrameMkLst>
        </pc:graphicFrameChg>
        <pc:graphicFrameChg chg="add del mod">
          <ac:chgData name="Barney Lawrence" userId="993b92e47e495d54" providerId="LiveId" clId="{ECBAF477-C138-47EE-8CD7-9A9CB6BDE965}" dt="2022-09-21T19:17:42.359" v="2001"/>
          <ac:graphicFrameMkLst>
            <pc:docMk/>
            <pc:sldMk cId="301815177" sldId="307"/>
            <ac:graphicFrameMk id="6" creationId="{7E31E997-3172-30C5-9D12-85A085F26C3B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09-21T19:37:28.346" v="2297" actId="20577"/>
        <pc:sldMkLst>
          <pc:docMk/>
          <pc:sldMk cId="3984140461" sldId="308"/>
        </pc:sldMkLst>
        <pc:spChg chg="mod">
          <ac:chgData name="Barney Lawrence" userId="993b92e47e495d54" providerId="LiveId" clId="{ECBAF477-C138-47EE-8CD7-9A9CB6BDE965}" dt="2022-09-21T19:37:28.346" v="2297" actId="20577"/>
          <ac:spMkLst>
            <pc:docMk/>
            <pc:sldMk cId="3984140461" sldId="308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4:47.916" v="2219" actId="478"/>
          <ac:spMkLst>
            <pc:docMk/>
            <pc:sldMk cId="3984140461" sldId="308"/>
            <ac:spMk id="6" creationId="{E59BA2AC-E77C-1202-5F0D-C87B1E3DEA5C}"/>
          </ac:spMkLst>
        </pc:spChg>
        <pc:spChg chg="mod">
          <ac:chgData name="Barney Lawrence" userId="993b92e47e495d54" providerId="LiveId" clId="{ECBAF477-C138-47EE-8CD7-9A9CB6BDE965}" dt="2022-09-21T19:32:06.764" v="2073" actId="1076"/>
          <ac:spMkLst>
            <pc:docMk/>
            <pc:sldMk cId="3984140461" sldId="308"/>
            <ac:spMk id="7" creationId="{EA5F0C86-7E48-EF7E-0A0F-42DC47F02DF5}"/>
          </ac:spMkLst>
        </pc:spChg>
        <pc:graphicFrameChg chg="add del mod">
          <ac:chgData name="Barney Lawrence" userId="993b92e47e495d54" providerId="LiveId" clId="{ECBAF477-C138-47EE-8CD7-9A9CB6BDE965}" dt="2022-09-21T19:21:09.397" v="2019"/>
          <ac:graphicFrameMkLst>
            <pc:docMk/>
            <pc:sldMk cId="3984140461" sldId="308"/>
            <ac:graphicFrameMk id="3" creationId="{E374A52E-4FE5-2545-A1A1-6210B22210D5}"/>
          </ac:graphicFrameMkLst>
        </pc:graphicFrameChg>
        <pc:graphicFrameChg chg="modGraphic">
          <ac:chgData name="Barney Lawrence" userId="993b92e47e495d54" providerId="LiveId" clId="{ECBAF477-C138-47EE-8CD7-9A9CB6BDE965}" dt="2022-09-21T19:19:10.688" v="2015" actId="207"/>
          <ac:graphicFrameMkLst>
            <pc:docMk/>
            <pc:sldMk cId="3984140461" sldId="308"/>
            <ac:graphicFrameMk id="4" creationId="{EE555787-0E8F-A7D0-E0C8-2C700D3F33B8}"/>
          </ac:graphicFrameMkLst>
        </pc:graphicFrameChg>
        <pc:graphicFrameChg chg="add mod modGraphic">
          <ac:chgData name="Barney Lawrence" userId="993b92e47e495d54" providerId="LiveId" clId="{ECBAF477-C138-47EE-8CD7-9A9CB6BDE965}" dt="2022-09-21T19:25:32.303" v="2045" actId="122"/>
          <ac:graphicFrameMkLst>
            <pc:docMk/>
            <pc:sldMk cId="3984140461" sldId="308"/>
            <ac:graphicFrameMk id="5" creationId="{D57B3C2B-C592-3C08-4251-01825932D291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24T11:07:28.527" v="2328" actId="15"/>
        <pc:sldMkLst>
          <pc:docMk/>
          <pc:sldMk cId="521979919" sldId="309"/>
        </pc:sldMkLst>
        <pc:spChg chg="del">
          <ac:chgData name="Barney Lawrence" userId="993b92e47e495d54" providerId="LiveId" clId="{ECBAF477-C138-47EE-8CD7-9A9CB6BDE965}" dt="2022-09-24T10:17:29.180" v="2301" actId="478"/>
          <ac:spMkLst>
            <pc:docMk/>
            <pc:sldMk cId="521979919" sldId="309"/>
            <ac:spMk id="2" creationId="{6B3469EF-4987-E506-6B27-B923F4DB8768}"/>
          </ac:spMkLst>
        </pc:spChg>
        <pc:spChg chg="del">
          <ac:chgData name="Barney Lawrence" userId="993b92e47e495d54" providerId="LiveId" clId="{ECBAF477-C138-47EE-8CD7-9A9CB6BDE965}" dt="2022-09-24T10:17:27.326" v="2300" actId="478"/>
          <ac:spMkLst>
            <pc:docMk/>
            <pc:sldMk cId="521979919" sldId="309"/>
            <ac:spMk id="3" creationId="{ECD46D2A-50D2-69DE-6CCD-4083D66425CE}"/>
          </ac:spMkLst>
        </pc:spChg>
        <pc:spChg chg="add mod">
          <ac:chgData name="Barney Lawrence" userId="993b92e47e495d54" providerId="LiveId" clId="{ECBAF477-C138-47EE-8CD7-9A9CB6BDE965}" dt="2022-09-24T10:59:18.247" v="2314" actId="1076"/>
          <ac:spMkLst>
            <pc:docMk/>
            <pc:sldMk cId="521979919" sldId="309"/>
            <ac:spMk id="4" creationId="{6AC9BCD2-3201-212F-05EC-8E96E74A2213}"/>
          </ac:spMkLst>
        </pc:spChg>
        <pc:spChg chg="add mod">
          <ac:chgData name="Barney Lawrence" userId="993b92e47e495d54" providerId="LiveId" clId="{ECBAF477-C138-47EE-8CD7-9A9CB6BDE965}" dt="2022-09-24T11:07:28.527" v="2328" actId="15"/>
          <ac:spMkLst>
            <pc:docMk/>
            <pc:sldMk cId="521979919" sldId="309"/>
            <ac:spMk id="6" creationId="{8F920B84-6353-A77C-0788-6E9A1F7A0297}"/>
          </ac:spMkLst>
        </pc:spChg>
      </pc:sldChg>
      <pc:sldChg chg="addSp delSp modSp new mod setBg setClrOvrMap">
        <pc:chgData name="Barney Lawrence" userId="993b92e47e495d54" providerId="LiveId" clId="{ECBAF477-C138-47EE-8CD7-9A9CB6BDE965}" dt="2022-10-01T15:24:25.941" v="2775" actId="1076"/>
        <pc:sldMkLst>
          <pc:docMk/>
          <pc:sldMk cId="4277915846" sldId="310"/>
        </pc:sldMkLst>
        <pc:spChg chg="del">
          <ac:chgData name="Barney Lawrence" userId="993b92e47e495d54" providerId="LiveId" clId="{ECBAF477-C138-47EE-8CD7-9A9CB6BDE965}" dt="2022-09-24T11:49:43.048" v="2337" actId="478"/>
          <ac:spMkLst>
            <pc:docMk/>
            <pc:sldMk cId="4277915846" sldId="310"/>
            <ac:spMk id="2" creationId="{0D4EE20F-02C2-421F-8DD1-CCD8AC7C8ED5}"/>
          </ac:spMkLst>
        </pc:spChg>
        <pc:spChg chg="del">
          <ac:chgData name="Barney Lawrence" userId="993b92e47e495d54" providerId="LiveId" clId="{ECBAF477-C138-47EE-8CD7-9A9CB6BDE965}" dt="2022-09-24T11:49:41.210" v="2336" actId="478"/>
          <ac:spMkLst>
            <pc:docMk/>
            <pc:sldMk cId="4277915846" sldId="310"/>
            <ac:spMk id="3" creationId="{4124171D-E4C0-C127-B019-A92E8DFD6043}"/>
          </ac:spMkLst>
        </pc:spChg>
        <pc:spChg chg="add del mod">
          <ac:chgData name="Barney Lawrence" userId="993b92e47e495d54" providerId="LiveId" clId="{ECBAF477-C138-47EE-8CD7-9A9CB6BDE965}" dt="2022-09-24T11:51:30.083" v="2339" actId="478"/>
          <ac:spMkLst>
            <pc:docMk/>
            <pc:sldMk cId="4277915846" sldId="310"/>
            <ac:spMk id="6" creationId="{A8C839A8-5A60-FFD4-4154-86D9BC90B567}"/>
          </ac:spMkLst>
        </pc:spChg>
        <pc:spChg chg="add mod">
          <ac:chgData name="Barney Lawrence" userId="993b92e47e495d54" providerId="LiveId" clId="{ECBAF477-C138-47EE-8CD7-9A9CB6BDE965}" dt="2022-10-01T15:24:25.941" v="2775" actId="1076"/>
          <ac:spMkLst>
            <pc:docMk/>
            <pc:sldMk cId="4277915846" sldId="310"/>
            <ac:spMk id="7" creationId="{86371AC3-0F97-5646-723A-97B686C5209C}"/>
          </ac:spMkLst>
        </pc:spChg>
        <pc:spChg chg="add del">
          <ac:chgData name="Barney Lawrence" userId="993b92e47e495d54" providerId="LiveId" clId="{ECBAF477-C138-47EE-8CD7-9A9CB6BDE965}" dt="2022-10-01T15:24:09.466" v="2773" actId="26606"/>
          <ac:spMkLst>
            <pc:docMk/>
            <pc:sldMk cId="4277915846" sldId="310"/>
            <ac:spMk id="12" creationId="{2C6334C2-F73F-4B3B-A626-DD5F69DF6ED0}"/>
          </ac:spMkLst>
        </pc:spChg>
        <pc:spChg chg="add">
          <ac:chgData name="Barney Lawrence" userId="993b92e47e495d54" providerId="LiveId" clId="{ECBAF477-C138-47EE-8CD7-9A9CB6BDE965}" dt="2022-10-01T15:24:09.466" v="2773" actId="26606"/>
          <ac:spMkLst>
            <pc:docMk/>
            <pc:sldMk cId="4277915846" sldId="310"/>
            <ac:spMk id="17" creationId="{E49CC64F-7275-4E33-961B-0C5CDC439875}"/>
          </ac:spMkLst>
        </pc:spChg>
        <pc:picChg chg="add mod">
          <ac:chgData name="Barney Lawrence" userId="993b92e47e495d54" providerId="LiveId" clId="{ECBAF477-C138-47EE-8CD7-9A9CB6BDE965}" dt="2022-10-01T15:24:09.466" v="2773" actId="26606"/>
          <ac:picMkLst>
            <pc:docMk/>
            <pc:sldMk cId="4277915846" sldId="310"/>
            <ac:picMk id="3" creationId="{6AF0B6CA-0BEB-4AE7-F978-E6F6B84957D5}"/>
          </ac:picMkLst>
        </pc:picChg>
        <pc:picChg chg="add del mod ord">
          <ac:chgData name="Barney Lawrence" userId="993b92e47e495d54" providerId="LiveId" clId="{ECBAF477-C138-47EE-8CD7-9A9CB6BDE965}" dt="2022-10-01T15:24:03.860" v="2771" actId="478"/>
          <ac:picMkLst>
            <pc:docMk/>
            <pc:sldMk cId="4277915846" sldId="310"/>
            <ac:picMk id="5" creationId="{D0567F22-FDDE-F01E-46F6-DC7810DC782E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38:46.854" v="2824" actId="1076"/>
        <pc:sldMkLst>
          <pc:docMk/>
          <pc:sldMk cId="4062911790" sldId="311"/>
        </pc:sldMkLst>
        <pc:spChg chg="del">
          <ac:chgData name="Barney Lawrence" userId="993b92e47e495d54" providerId="LiveId" clId="{ECBAF477-C138-47EE-8CD7-9A9CB6BDE965}" dt="2022-09-24T12:50:32.599" v="2388" actId="478"/>
          <ac:spMkLst>
            <pc:docMk/>
            <pc:sldMk cId="4062911790" sldId="311"/>
            <ac:spMk id="2" creationId="{0FBDE1BB-DAFC-787D-61F0-E1FE86CC3C1D}"/>
          </ac:spMkLst>
        </pc:spChg>
        <pc:spChg chg="add mod">
          <ac:chgData name="Barney Lawrence" userId="993b92e47e495d54" providerId="LiveId" clId="{ECBAF477-C138-47EE-8CD7-9A9CB6BDE965}" dt="2022-10-01T15:29:11.640" v="2813" actId="1076"/>
          <ac:spMkLst>
            <pc:docMk/>
            <pc:sldMk cId="4062911790" sldId="311"/>
            <ac:spMk id="3" creationId="{1C3159AD-B01F-8F32-1399-065BF3F9F3F8}"/>
          </ac:spMkLst>
        </pc:spChg>
        <pc:spChg chg="del">
          <ac:chgData name="Barney Lawrence" userId="993b92e47e495d54" providerId="LiveId" clId="{ECBAF477-C138-47EE-8CD7-9A9CB6BDE965}" dt="2022-09-24T12:50:34.155" v="2389" actId="478"/>
          <ac:spMkLst>
            <pc:docMk/>
            <pc:sldMk cId="4062911790" sldId="311"/>
            <ac:spMk id="3" creationId="{51F5AABC-AF8E-EB95-A5BC-E08B5D52A48D}"/>
          </ac:spMkLst>
        </pc:spChg>
        <pc:spChg chg="add mod">
          <ac:chgData name="Barney Lawrence" userId="993b92e47e495d54" providerId="LiveId" clId="{ECBAF477-C138-47EE-8CD7-9A9CB6BDE965}" dt="2022-10-01T15:31:28.645" v="2814" actId="1076"/>
          <ac:spMkLst>
            <pc:docMk/>
            <pc:sldMk cId="4062911790" sldId="311"/>
            <ac:spMk id="6" creationId="{A3682DB7-E205-B1D3-3C82-FAA4CAA1B040}"/>
          </ac:spMkLst>
        </pc:spChg>
        <pc:spChg chg="add del mod">
          <ac:chgData name="Barney Lawrence" userId="993b92e47e495d54" providerId="LiveId" clId="{ECBAF477-C138-47EE-8CD7-9A9CB6BDE965}" dt="2022-10-01T15:34:37.405" v="2816"/>
          <ac:spMkLst>
            <pc:docMk/>
            <pc:sldMk cId="4062911790" sldId="311"/>
            <ac:spMk id="7" creationId="{D1AE0D59-2367-C732-C75F-192E292E0D9B}"/>
          </ac:spMkLst>
        </pc:spChg>
        <pc:spChg chg="add">
          <ac:chgData name="Barney Lawrence" userId="993b92e47e495d54" providerId="LiveId" clId="{ECBAF477-C138-47EE-8CD7-9A9CB6BDE965}" dt="2022-10-01T14:23:13.698" v="2746" actId="26606"/>
          <ac:spMkLst>
            <pc:docMk/>
            <pc:sldMk cId="4062911790" sldId="311"/>
            <ac:spMk id="11" creationId="{2C6334C2-F73F-4B3B-A626-DD5F69DF6ED0}"/>
          </ac:spMkLst>
        </pc:spChg>
        <pc:picChg chg="add del mod">
          <ac:chgData name="Barney Lawrence" userId="993b92e47e495d54" providerId="LiveId" clId="{ECBAF477-C138-47EE-8CD7-9A9CB6BDE965}" dt="2022-10-01T15:34:50.671" v="2818" actId="478"/>
          <ac:picMkLst>
            <pc:docMk/>
            <pc:sldMk cId="4062911790" sldId="311"/>
            <ac:picMk id="2" creationId="{05F1B8DB-C738-F543-512E-CABDE47DF6B3}"/>
          </ac:picMkLst>
        </pc:picChg>
        <pc:picChg chg="add del mod">
          <ac:chgData name="Barney Lawrence" userId="993b92e47e495d54" providerId="LiveId" clId="{ECBAF477-C138-47EE-8CD7-9A9CB6BDE965}" dt="2022-10-01T15:34:37.405" v="2816"/>
          <ac:picMkLst>
            <pc:docMk/>
            <pc:sldMk cId="4062911790" sldId="311"/>
            <ac:picMk id="4" creationId="{CFEF312A-3072-4025-6D38-96788CD64BCA}"/>
          </ac:picMkLst>
        </pc:picChg>
        <pc:picChg chg="add mod ord">
          <ac:chgData name="Barney Lawrence" userId="993b92e47e495d54" providerId="LiveId" clId="{ECBAF477-C138-47EE-8CD7-9A9CB6BDE965}" dt="2022-10-01T15:28:37.594" v="2807" actId="1076"/>
          <ac:picMkLst>
            <pc:docMk/>
            <pc:sldMk cId="4062911790" sldId="311"/>
            <ac:picMk id="5" creationId="{FFE83277-AB46-0144-9427-962F352BDBF4}"/>
          </ac:picMkLst>
        </pc:picChg>
        <pc:picChg chg="add mod">
          <ac:chgData name="Barney Lawrence" userId="993b92e47e495d54" providerId="LiveId" clId="{ECBAF477-C138-47EE-8CD7-9A9CB6BDE965}" dt="2022-10-01T15:38:46.854" v="2824" actId="1076"/>
          <ac:picMkLst>
            <pc:docMk/>
            <pc:sldMk cId="4062911790" sldId="311"/>
            <ac:picMk id="9" creationId="{4D43E094-CC20-EA4F-825C-807B81FA8D37}"/>
          </ac:picMkLst>
        </pc:picChg>
      </pc:sldChg>
      <pc:sldChg chg="add">
        <pc:chgData name="Barney Lawrence" userId="993b92e47e495d54" providerId="LiveId" clId="{ECBAF477-C138-47EE-8CD7-9A9CB6BDE965}" dt="2022-10-01T13:43:47.430" v="2527"/>
        <pc:sldMkLst>
          <pc:docMk/>
          <pc:sldMk cId="2882592218" sldId="313"/>
        </pc:sldMkLst>
      </pc:sldChg>
      <pc:sldChg chg="addSp delSp modSp new mod setBg modAnim setClrOvrMap">
        <pc:chgData name="Barney Lawrence" userId="993b92e47e495d54" providerId="LiveId" clId="{ECBAF477-C138-47EE-8CD7-9A9CB6BDE965}" dt="2022-10-01T15:21:19.537" v="2758" actId="255"/>
        <pc:sldMkLst>
          <pc:docMk/>
          <pc:sldMk cId="1394441874" sldId="314"/>
        </pc:sldMkLst>
        <pc:spChg chg="del">
          <ac:chgData name="Barney Lawrence" userId="993b92e47e495d54" providerId="LiveId" clId="{ECBAF477-C138-47EE-8CD7-9A9CB6BDE965}" dt="2022-10-01T13:59:44.517" v="2533" actId="478"/>
          <ac:spMkLst>
            <pc:docMk/>
            <pc:sldMk cId="1394441874" sldId="314"/>
            <ac:spMk id="2" creationId="{8BA098B2-9734-65D2-45EE-6C70DDD949DC}"/>
          </ac:spMkLst>
        </pc:spChg>
        <pc:spChg chg="mod">
          <ac:chgData name="Barney Lawrence" userId="993b92e47e495d54" providerId="LiveId" clId="{ECBAF477-C138-47EE-8CD7-9A9CB6BDE965}" dt="2022-10-01T15:21:19.537" v="2758" actId="255"/>
          <ac:spMkLst>
            <pc:docMk/>
            <pc:sldMk cId="1394441874" sldId="314"/>
            <ac:spMk id="3" creationId="{41E698A8-CE5B-DD25-42B3-A5F3938E2EE2}"/>
          </ac:spMkLst>
        </pc:spChg>
        <pc:spChg chg="add">
          <ac:chgData name="Barney Lawrence" userId="993b92e47e495d54" providerId="LiveId" clId="{ECBAF477-C138-47EE-8CD7-9A9CB6BDE965}" dt="2022-10-01T14:16:13.786" v="2688" actId="26606"/>
          <ac:spMkLst>
            <pc:docMk/>
            <pc:sldMk cId="1394441874" sldId="314"/>
            <ac:spMk id="10" creationId="{CF62D2A7-8207-488C-9F46-316BA81A16C8}"/>
          </ac:spMkLst>
        </pc:spChg>
        <pc:picChg chg="add mod">
          <ac:chgData name="Barney Lawrence" userId="993b92e47e495d54" providerId="LiveId" clId="{ECBAF477-C138-47EE-8CD7-9A9CB6BDE965}" dt="2022-10-01T14:16:13.786" v="2688" actId="26606"/>
          <ac:picMkLst>
            <pc:docMk/>
            <pc:sldMk cId="1394441874" sldId="314"/>
            <ac:picMk id="5" creationId="{2FC20014-9C05-8B43-577B-76C16CDAA17F}"/>
          </ac:picMkLst>
        </pc:picChg>
      </pc:sldChg>
      <pc:sldChg chg="addSp delSp modSp new mod ord">
        <pc:chgData name="Barney Lawrence" userId="993b92e47e495d54" providerId="LiveId" clId="{ECBAF477-C138-47EE-8CD7-9A9CB6BDE965}" dt="2022-10-01T15:49:28.435" v="2892"/>
        <pc:sldMkLst>
          <pc:docMk/>
          <pc:sldMk cId="2424653100" sldId="315"/>
        </pc:sldMkLst>
        <pc:spChg chg="del">
          <ac:chgData name="Barney Lawrence" userId="993b92e47e495d54" providerId="LiveId" clId="{ECBAF477-C138-47EE-8CD7-9A9CB6BDE965}" dt="2022-10-01T15:26:38.314" v="2789" actId="478"/>
          <ac:spMkLst>
            <pc:docMk/>
            <pc:sldMk cId="2424653100" sldId="315"/>
            <ac:spMk id="2" creationId="{D7B3D788-1423-3884-0B60-4D5988454254}"/>
          </ac:spMkLst>
        </pc:spChg>
        <pc:spChg chg="del">
          <ac:chgData name="Barney Lawrence" userId="993b92e47e495d54" providerId="LiveId" clId="{ECBAF477-C138-47EE-8CD7-9A9CB6BDE965}" dt="2022-10-01T15:26:35.533" v="2788" actId="478"/>
          <ac:spMkLst>
            <pc:docMk/>
            <pc:sldMk cId="2424653100" sldId="315"/>
            <ac:spMk id="3" creationId="{FC06B86B-F8E8-60F1-E0D1-A3B4F904BA82}"/>
          </ac:spMkLst>
        </pc:spChg>
        <pc:spChg chg="add mod">
          <ac:chgData name="Barney Lawrence" userId="993b92e47e495d54" providerId="LiveId" clId="{ECBAF477-C138-47EE-8CD7-9A9CB6BDE965}" dt="2022-10-01T15:28:22.254" v="2804" actId="1076"/>
          <ac:spMkLst>
            <pc:docMk/>
            <pc:sldMk cId="2424653100" sldId="315"/>
            <ac:spMk id="7" creationId="{9E21C8E9-D562-62E7-849B-FD9FE7B1A2AF}"/>
          </ac:spMkLst>
        </pc:spChg>
        <pc:picChg chg="add mod">
          <ac:chgData name="Barney Lawrence" userId="993b92e47e495d54" providerId="LiveId" clId="{ECBAF477-C138-47EE-8CD7-9A9CB6BDE965}" dt="2022-10-01T15:28:17.829" v="2803" actId="1076"/>
          <ac:picMkLst>
            <pc:docMk/>
            <pc:sldMk cId="2424653100" sldId="315"/>
            <ac:picMk id="5" creationId="{F224604C-E9C0-56ED-2E90-87B77790B961}"/>
          </ac:picMkLst>
        </pc:picChg>
      </pc:sldChg>
      <pc:sldChg chg="addSp delSp modSp new mod modAnim">
        <pc:chgData name="Barney Lawrence" userId="993b92e47e495d54" providerId="LiveId" clId="{ECBAF477-C138-47EE-8CD7-9A9CB6BDE965}" dt="2022-10-01T15:48:53.534" v="2890" actId="1076"/>
        <pc:sldMkLst>
          <pc:docMk/>
          <pc:sldMk cId="3948175686" sldId="316"/>
        </pc:sldMkLst>
        <pc:spChg chg="del">
          <ac:chgData name="Barney Lawrence" userId="993b92e47e495d54" providerId="LiveId" clId="{ECBAF477-C138-47EE-8CD7-9A9CB6BDE965}" dt="2022-10-01T15:40:19.639" v="2829" actId="478"/>
          <ac:spMkLst>
            <pc:docMk/>
            <pc:sldMk cId="3948175686" sldId="316"/>
            <ac:spMk id="2" creationId="{5BC7A04B-13D1-FCD4-E8D7-D4196D559160}"/>
          </ac:spMkLst>
        </pc:spChg>
        <pc:spChg chg="del">
          <ac:chgData name="Barney Lawrence" userId="993b92e47e495d54" providerId="LiveId" clId="{ECBAF477-C138-47EE-8CD7-9A9CB6BDE965}" dt="2022-10-01T15:40:15.410" v="2828" actId="478"/>
          <ac:spMkLst>
            <pc:docMk/>
            <pc:sldMk cId="3948175686" sldId="316"/>
            <ac:spMk id="3" creationId="{5E22746F-7FFD-19F4-3055-36D24F0445F0}"/>
          </ac:spMkLst>
        </pc:spChg>
        <pc:spChg chg="add del mod">
          <ac:chgData name="Barney Lawrence" userId="993b92e47e495d54" providerId="LiveId" clId="{ECBAF477-C138-47EE-8CD7-9A9CB6BDE965}" dt="2022-10-01T15:43:30.890" v="2840" actId="478"/>
          <ac:spMkLst>
            <pc:docMk/>
            <pc:sldMk cId="3948175686" sldId="316"/>
            <ac:spMk id="4" creationId="{83D26E8F-3638-EB45-C420-871D99209482}"/>
          </ac:spMkLst>
        </pc:spChg>
        <pc:spChg chg="add mod">
          <ac:chgData name="Barney Lawrence" userId="993b92e47e495d54" providerId="LiveId" clId="{ECBAF477-C138-47EE-8CD7-9A9CB6BDE965}" dt="2022-10-01T15:48:46.629" v="2887" actId="1076"/>
          <ac:spMkLst>
            <pc:docMk/>
            <pc:sldMk cId="3948175686" sldId="316"/>
            <ac:spMk id="7" creationId="{C2F8C1E1-DF63-6035-F39F-74629EAB9A2C}"/>
          </ac:spMkLst>
        </pc:spChg>
        <pc:spChg chg="add mod">
          <ac:chgData name="Barney Lawrence" userId="993b92e47e495d54" providerId="LiveId" clId="{ECBAF477-C138-47EE-8CD7-9A9CB6BDE965}" dt="2022-10-01T15:48:53.534" v="2890" actId="1076"/>
          <ac:spMkLst>
            <pc:docMk/>
            <pc:sldMk cId="3948175686" sldId="316"/>
            <ac:spMk id="8" creationId="{219A9D2A-9D11-BD85-16D4-86168494D475}"/>
          </ac:spMkLst>
        </pc:spChg>
        <pc:picChg chg="add mod">
          <ac:chgData name="Barney Lawrence" userId="993b92e47e495d54" providerId="LiveId" clId="{ECBAF477-C138-47EE-8CD7-9A9CB6BDE965}" dt="2022-10-01T15:48:51.229" v="2889" actId="1076"/>
          <ac:picMkLst>
            <pc:docMk/>
            <pc:sldMk cId="3948175686" sldId="316"/>
            <ac:picMk id="6" creationId="{7DE288F4-3173-8C92-3C12-7461EFE1252F}"/>
          </ac:picMkLst>
        </pc:picChg>
        <pc:picChg chg="add del mod">
          <ac:chgData name="Barney Lawrence" userId="993b92e47e495d54" providerId="LiveId" clId="{ECBAF477-C138-47EE-8CD7-9A9CB6BDE965}" dt="2022-10-01T15:43:31.761" v="2841" actId="478"/>
          <ac:picMkLst>
            <pc:docMk/>
            <pc:sldMk cId="3948175686" sldId="316"/>
            <ac:picMk id="1026" creationId="{A6DD4BBB-AD83-B0D7-B64D-065634A93EE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D7DF-E15C-D572-ECFC-7971F6A86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C5DC4-6044-E1AB-8EFD-58093BFB9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817B2-C35B-16A3-2284-D16429CA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CB8D1-5BAB-A352-9D96-D8ABE4E8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97F8C-A3F7-B9F3-3230-31CDE1CE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1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6238-813F-EE9F-FC0F-379E4973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B5BCC-7F5A-179F-3C6B-D7C1F7293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3D6AB-DD7F-000E-0104-56B09D98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A2D8-D9C4-978C-88C6-689F435D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27CE8-E52E-CD3D-952A-570B2FC2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3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8942A-C889-D2D4-8363-2D435A1FDF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C41F1-57FF-78F8-107A-6AB91E3AE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9B759-2377-F153-A0C1-45FDA9C0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22174-B4AF-CD2B-57DE-D1AE4C5B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AC92-3989-FF57-7B35-437CBCD8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246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67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3736-DCE6-E09F-8A3A-882111FB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D24BA-47D5-80BC-A681-BB2C9BDF3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FF626-FDAD-0B82-A5EC-13E2D991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A9A9-E2E4-84FF-151E-BD7D3163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5672E-DD27-3852-2ED7-328518DF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09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4F52-BA72-1801-3A51-9267AC7C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E9063-2597-D905-E87C-08460E31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BE38F-365B-CA98-19D4-18D0541A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53607-B04F-E332-98A7-7F11B006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E24C8-E4A4-CBB7-0A8F-1EF7E883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18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B528-A16A-2C56-9F0D-6D3E3223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C2A6-3CEE-7B67-020D-1ED436BED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1DC73-5E19-93A3-5428-A8788C4D7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C56D6-8F7C-6D8F-65D2-95CB5F4A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730C-B785-D190-006D-ECB2B4FD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2DAF9-5C9C-7B7D-A153-49A107DE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7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E0B-3BCD-1879-A259-EA6BB811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A6D7B-332E-0321-9842-49D52F6AA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F4B54-FD6B-75CD-D9D3-66C18ACAD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54C15-3A64-987C-E94E-B9D13937D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827F0-44F4-2F81-7716-3897793C8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9A62E-30BF-15E8-5FEA-FDA11E56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80D1D-7091-0757-DCF6-EC3767BB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3A2CF-F5EA-D843-9428-AD132ABA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3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CC8D-F350-2D4B-FF99-29DFD14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82EEE-FF2A-058F-731C-C928A072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8F65A-918D-8BAC-4205-63EDAA23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17412-4BFB-11A1-5E17-65A1A809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5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CEFC-2D02-4ADD-57F8-D76768EB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B9D10-8DA5-2110-EA32-C9FA0A0C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166D-DD96-B562-8793-9A7781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19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950C-7687-A3DE-431E-5C1D7974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9653D-2427-CE85-34A8-E3B1D2318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4FADC-9DA5-596D-7A24-FA8C1C63F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2F334-0F75-9BE1-D7E9-5E561154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D3769-2348-9A4C-6964-C426F898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0F263-2725-FDB1-7C6B-28436FB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82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756A-AB29-59B5-B74F-91BBF9E4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0CD32-4FAB-542E-2D42-7646FE05D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59F85-D29C-7AEE-2B76-184C33E86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2D4AA-4F39-1CEB-3E26-C45A0A8E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3C52D-C4BB-2E91-081A-B5D466F8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68118-7769-2997-6858-43F31094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45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47FBE-BD6C-9AD4-5BFB-5FD21F19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CE4AE-01E0-D0D3-C4CE-2882C2F96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7F3A9-3594-8A7B-14BB-DA6E4A53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E8DB-95FA-49CA-A357-C57BD60C1083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22E9-D727-588C-AA23-DC1395F01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7DD99-FFD2-1064-2751-85286C77F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62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C977D0D1-3813-3AD1-C71E-D38C466D1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2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oum-toum/14227676718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alicia-li/2556997888/" TargetMode="External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lpfulmum.com/2016/06/persil-bio-capsules-review.html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Thank you!</a:t>
            </a:r>
          </a:p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24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26245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74748"/>
              </p:ext>
            </p:extLst>
          </p:nvPr>
        </p:nvGraphicFramePr>
        <p:xfrm>
          <a:off x="2262417" y="898702"/>
          <a:ext cx="1108697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B574189-163A-4DE6-A850-F2F7D49E04C1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                   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BDB32-043D-E2ED-A241-944B397C1BF6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4AF85-31B9-7419-3B7A-C3CC8DABCD97}"/>
              </a:ext>
            </a:extLst>
          </p:cNvPr>
          <p:cNvSpPr txBox="1"/>
          <p:nvPr/>
        </p:nvSpPr>
        <p:spPr>
          <a:xfrm>
            <a:off x="4411095" y="898701"/>
            <a:ext cx="77439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26EE9CFB-9205-5F5D-96FA-4952647FD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4845"/>
              </p:ext>
            </p:extLst>
          </p:nvPr>
        </p:nvGraphicFramePr>
        <p:xfrm>
          <a:off x="3429979" y="898701"/>
          <a:ext cx="922251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TotalNo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E45CC8D2-7A40-60FC-F9AE-45467F89B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24613"/>
              </p:ext>
            </p:extLst>
          </p:nvPr>
        </p:nvGraphicFramePr>
        <p:xfrm>
          <a:off x="325730" y="3866901"/>
          <a:ext cx="1877822" cy="25958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A3CD5A78-4472-F8D2-42EB-FFB30C4BF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66312"/>
              </p:ext>
            </p:extLst>
          </p:nvPr>
        </p:nvGraphicFramePr>
        <p:xfrm>
          <a:off x="2262416" y="3866901"/>
          <a:ext cx="1108697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331D8FE7-1F9A-BAFB-DB7A-F6092B532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688460"/>
              </p:ext>
            </p:extLst>
          </p:nvPr>
        </p:nvGraphicFramePr>
        <p:xfrm>
          <a:off x="3429979" y="3872667"/>
          <a:ext cx="922251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2BE8DF-8473-2109-13E3-0616F2293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11804"/>
              </p:ext>
            </p:extLst>
          </p:nvPr>
        </p:nvGraphicFramePr>
        <p:xfrm>
          <a:off x="545205" y="796939"/>
          <a:ext cx="340861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92947">
                  <a:extLst>
                    <a:ext uri="{9D8B030D-6E8A-4147-A177-3AD203B41FA5}">
                      <a16:colId xmlns:a16="http://schemas.microsoft.com/office/drawing/2014/main" val="1077969175"/>
                    </a:ext>
                  </a:extLst>
                </a:gridCol>
                <a:gridCol w="815663">
                  <a:extLst>
                    <a:ext uri="{9D8B030D-6E8A-4147-A177-3AD203B41FA5}">
                      <a16:colId xmlns:a16="http://schemas.microsoft.com/office/drawing/2014/main" val="7992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APPROX_COUNT_DISTINCT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557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257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CHECKSUM_AGG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448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17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COUNT_BIG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298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52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GROUPING_ID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733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214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940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3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5831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97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29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0566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5541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25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8EA6FD-F64A-D806-7D4B-F39A2C7246C9}"/>
              </a:ext>
            </a:extLst>
          </p:cNvPr>
          <p:cNvSpPr txBox="1"/>
          <p:nvPr/>
        </p:nvSpPr>
        <p:spPr>
          <a:xfrm>
            <a:off x="7455778" y="781211"/>
            <a:ext cx="4519769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Ranking Functions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Owl standing on top of a numbered stepped wall">
            <a:extLst>
              <a:ext uri="{FF2B5EF4-FFF2-40B4-BE49-F238E27FC236}">
                <a16:creationId xmlns:a16="http://schemas.microsoft.com/office/drawing/2014/main" id="{D787661B-1E21-CA28-4E07-38215DAD3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r="1843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4968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E59C69-C960-8CD8-8993-E6EE61498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42026"/>
              </p:ext>
            </p:extLst>
          </p:nvPr>
        </p:nvGraphicFramePr>
        <p:xfrm>
          <a:off x="597974" y="1253328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361825269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09113839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708288073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616988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7699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6417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01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608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1013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931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887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72377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1345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29327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83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280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5807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9531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217CA-5A2E-7AC5-9393-48EF20BBC77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82003"/>
              </p:ext>
            </p:extLst>
          </p:nvPr>
        </p:nvGraphicFramePr>
        <p:xfrm>
          <a:off x="601933" y="1253327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78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44001"/>
              </p:ext>
            </p:extLst>
          </p:nvPr>
        </p:nvGraphicFramePr>
        <p:xfrm>
          <a:off x="597974" y="1253328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82A6D5F-7519-7DA6-5F82-F885934C3653}"/>
              </a:ext>
            </a:extLst>
          </p:cNvPr>
          <p:cNvSpPr txBox="1"/>
          <p:nvPr/>
        </p:nvSpPr>
        <p:spPr>
          <a:xfrm>
            <a:off x="4172197" y="28475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 </a:t>
            </a:r>
            <a:endParaRPr lang="en-GB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3326C3-0452-D572-A790-490B147B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1612"/>
              </p:ext>
            </p:extLst>
          </p:nvPr>
        </p:nvGraphicFramePr>
        <p:xfrm>
          <a:off x="597974" y="1253327"/>
          <a:ext cx="2440449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9899033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41498303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191495672"/>
                    </a:ext>
                  </a:extLst>
                </a:gridCol>
                <a:gridCol w="667911">
                  <a:extLst>
                    <a:ext uri="{9D8B030D-6E8A-4147-A177-3AD203B41FA5}">
                      <a16:colId xmlns:a16="http://schemas.microsoft.com/office/drawing/2014/main" val="1145682695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932281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424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51987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6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60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836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1357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049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622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9219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0137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6480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474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7203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056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9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9E898D-E528-C104-7DE0-6F131F12C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10895"/>
              </p:ext>
            </p:extLst>
          </p:nvPr>
        </p:nvGraphicFramePr>
        <p:xfrm>
          <a:off x="597974" y="1253329"/>
          <a:ext cx="2369623" cy="43513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807045263"/>
                    </a:ext>
                  </a:extLst>
                </a:gridCol>
                <a:gridCol w="430280">
                  <a:extLst>
                    <a:ext uri="{9D8B030D-6E8A-4147-A177-3AD203B41FA5}">
                      <a16:colId xmlns:a16="http://schemas.microsoft.com/office/drawing/2014/main" val="1520817653"/>
                    </a:ext>
                  </a:extLst>
                </a:gridCol>
                <a:gridCol w="502276">
                  <a:extLst>
                    <a:ext uri="{9D8B030D-6E8A-4147-A177-3AD203B41FA5}">
                      <a16:colId xmlns:a16="http://schemas.microsoft.com/office/drawing/2014/main" val="3464404845"/>
                    </a:ext>
                  </a:extLst>
                </a:gridCol>
                <a:gridCol w="566670">
                  <a:extLst>
                    <a:ext uri="{9D8B030D-6E8A-4147-A177-3AD203B41FA5}">
                      <a16:colId xmlns:a16="http://schemas.microsoft.com/office/drawing/2014/main" val="7013742"/>
                    </a:ext>
                  </a:extLst>
                </a:gridCol>
                <a:gridCol w="489397">
                  <a:extLst>
                    <a:ext uri="{9D8B030D-6E8A-4147-A177-3AD203B41FA5}">
                      <a16:colId xmlns:a16="http://schemas.microsoft.com/office/drawing/2014/main" val="1170474401"/>
                    </a:ext>
                  </a:extLst>
                </a:gridCol>
              </a:tblGrid>
              <a:tr h="537868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Dense</a:t>
                      </a:r>
                      <a:b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Ntile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68213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93775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30656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6675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62164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66775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4152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224950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43021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146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45642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522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596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599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824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6ED7ED-126B-C372-DDF7-A39D12AF574A}"/>
              </a:ext>
            </a:extLst>
          </p:cNvPr>
          <p:cNvSpPr txBox="1"/>
          <p:nvPr/>
        </p:nvSpPr>
        <p:spPr>
          <a:xfrm>
            <a:off x="3022241" y="637126"/>
            <a:ext cx="9105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RowNo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DENSE_RANK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DenseRank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NTILE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NTile4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026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7F5385-9B36-BA34-DDD4-8A7FC1A16102}"/>
              </a:ext>
            </a:extLst>
          </p:cNvPr>
          <p:cNvSpPr txBox="1"/>
          <p:nvPr/>
        </p:nvSpPr>
        <p:spPr>
          <a:xfrm>
            <a:off x="7473448" y="539886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Analytic Functions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Hand opening blinds">
            <a:extLst>
              <a:ext uri="{FF2B5EF4-FFF2-40B4-BE49-F238E27FC236}">
                <a16:creationId xmlns:a16="http://schemas.microsoft.com/office/drawing/2014/main" id="{659B4EA9-B307-6051-B4B6-F5CC9D4E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9" r="49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578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59FEE1-AE8E-F37A-D246-37504E048315}"/>
              </a:ext>
            </a:extLst>
          </p:cNvPr>
          <p:cNvSpPr txBox="1"/>
          <p:nvPr/>
        </p:nvSpPr>
        <p:spPr>
          <a:xfrm>
            <a:off x="545206" y="1193013"/>
            <a:ext cx="37305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CUME_DIST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FIRST_VALUE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PERCENT_RANK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PERCENTILE_CONT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PERCENTILE_DISC</a:t>
            </a:r>
          </a:p>
        </p:txBody>
      </p:sp>
    </p:spTree>
    <p:extLst>
      <p:ext uri="{BB962C8B-B14F-4D97-AF65-F5344CB8AC3E}">
        <p14:creationId xmlns:p14="http://schemas.microsoft.com/office/powerpoint/2010/main" val="1167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381385"/>
              </p:ext>
            </p:extLst>
          </p:nvPr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26404"/>
              </p:ext>
            </p:extLst>
          </p:nvPr>
        </p:nvGraphicFramePr>
        <p:xfrm>
          <a:off x="2318281" y="13062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64396"/>
              </p:ext>
            </p:extLst>
          </p:nvPr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574074"/>
              </p:ext>
            </p:extLst>
          </p:nvPr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7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0039 0.0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20735"/>
              </p:ext>
            </p:extLst>
          </p:nvPr>
        </p:nvGraphicFramePr>
        <p:xfrm>
          <a:off x="2318281" y="16110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55884"/>
              </p:ext>
            </p:extLst>
          </p:nvPr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9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39 0.0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B21CD06-C010-2047-428F-D054AC44776C}"/>
              </a:ext>
            </a:extLst>
          </p:cNvPr>
          <p:cNvSpPr txBox="1"/>
          <p:nvPr/>
        </p:nvSpPr>
        <p:spPr>
          <a:xfrm>
            <a:off x="5982897" y="3105223"/>
            <a:ext cx="5833625" cy="28273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Introduction to Window Functions</a:t>
            </a:r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large stained glass window&#10;&#10;Description automatically generated with low confidence">
            <a:extLst>
              <a:ext uri="{FF2B5EF4-FFF2-40B4-BE49-F238E27FC236}">
                <a16:creationId xmlns:a16="http://schemas.microsoft.com/office/drawing/2014/main" id="{B7A913FD-2C98-C8B1-5E29-BACB1F60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135" b="1882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picture containing building, indoor, window, lit&#10;&#10;Description automatically generated">
            <a:extLst>
              <a:ext uri="{FF2B5EF4-FFF2-40B4-BE49-F238E27FC236}">
                <a16:creationId xmlns:a16="http://schemas.microsoft.com/office/drawing/2014/main" id="{57D8D995-A4D0-E318-D4C8-CD745433C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533" r="-4" b="-4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466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86909"/>
              </p:ext>
            </p:extLst>
          </p:nvPr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66563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9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LEAD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83268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0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-0.1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08724 0.13518 C 0.10678 0.16389 0.11797 0.20648 0.11797 0.25092 C 0.11797 0.30139 0.10678 0.34166 0.08724 0.37037 L -4.16667E-6 0.50578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371AC3-0F97-5646-723A-97B686C5209C}"/>
              </a:ext>
            </a:extLst>
          </p:cNvPr>
          <p:cNvSpPr txBox="1"/>
          <p:nvPr/>
        </p:nvSpPr>
        <p:spPr>
          <a:xfrm>
            <a:off x="7711987" y="436655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Rows &amp; Ranges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et of wrenches">
            <a:extLst>
              <a:ext uri="{FF2B5EF4-FFF2-40B4-BE49-F238E27FC236}">
                <a16:creationId xmlns:a16="http://schemas.microsoft.com/office/drawing/2014/main" id="{6AF0B6CA-0BEB-4AE7-F978-E6F6B8495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r="23168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7915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19635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3773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2731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E181-4310-13F2-8A8F-F202C3EEA299}"/>
              </a:ext>
            </a:extLst>
          </p:cNvPr>
          <p:cNvSpPr txBox="1"/>
          <p:nvPr/>
        </p:nvSpPr>
        <p:spPr>
          <a:xfrm>
            <a:off x="3962033" y="2607695"/>
            <a:ext cx="5855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326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304985"/>
              </p:ext>
            </p:extLst>
          </p:nvPr>
        </p:nvGraphicFramePr>
        <p:xfrm>
          <a:off x="529696" y="655018"/>
          <a:ext cx="1639245" cy="5003661"/>
        </p:xfrm>
        <a:graphic>
          <a:graphicData uri="http://schemas.openxmlformats.org/drawingml/2006/table">
            <a:tbl>
              <a:tblPr/>
              <a:tblGrid>
                <a:gridCol w="546415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86143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1078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35220"/>
              </p:ext>
            </p:extLst>
          </p:nvPr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E6478-421D-EFEB-27B6-2B333C1B9C1F}"/>
              </a:ext>
            </a:extLst>
          </p:cNvPr>
          <p:cNvSpPr txBox="1"/>
          <p:nvPr/>
        </p:nvSpPr>
        <p:spPr>
          <a:xfrm>
            <a:off x="5779669" y="114746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AAB5-F1CE-F28D-2858-64D91C952F07}"/>
              </a:ext>
            </a:extLst>
          </p:cNvPr>
          <p:cNvSpPr txBox="1"/>
          <p:nvPr/>
        </p:nvSpPr>
        <p:spPr>
          <a:xfrm>
            <a:off x="5779669" y="16860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68218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F97AE2-6E6D-2AE5-E405-7C087F85EAF9}"/>
              </a:ext>
            </a:extLst>
          </p:cNvPr>
          <p:cNvSpPr txBox="1"/>
          <p:nvPr/>
        </p:nvSpPr>
        <p:spPr>
          <a:xfrm>
            <a:off x="4831595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E88ED-BDBE-E967-46B6-2446FEF45F08}"/>
              </a:ext>
            </a:extLst>
          </p:cNvPr>
          <p:cNvSpPr txBox="1"/>
          <p:nvPr/>
        </p:nvSpPr>
        <p:spPr>
          <a:xfrm>
            <a:off x="5730504" y="170267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12A8D-D65C-20A4-81FB-E528309228DA}"/>
              </a:ext>
            </a:extLst>
          </p:cNvPr>
          <p:cNvSpPr txBox="1"/>
          <p:nvPr/>
        </p:nvSpPr>
        <p:spPr>
          <a:xfrm>
            <a:off x="5730504" y="1180662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956E9-09D2-937D-F3EF-BD971EB7439B}"/>
              </a:ext>
            </a:extLst>
          </p:cNvPr>
          <p:cNvSpPr txBox="1"/>
          <p:nvPr/>
        </p:nvSpPr>
        <p:spPr>
          <a:xfrm>
            <a:off x="5730504" y="17026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FOLLOWING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72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5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ROW </a:t>
            </a:r>
            <a:r>
              <a:rPr lang="en-US" sz="320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F94CBF-436C-8638-85DA-21BC1978BE87}"/>
              </a:ext>
            </a:extLst>
          </p:cNvPr>
          <p:cNvGraphicFramePr>
            <a:graphicFrameLocks noGrp="1"/>
          </p:cNvGraphicFramePr>
          <p:nvPr/>
        </p:nvGraphicFramePr>
        <p:xfrm>
          <a:off x="3691805" y="655017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6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et2">
            <a:extLst>
              <a:ext uri="{FF2B5EF4-FFF2-40B4-BE49-F238E27FC236}">
                <a16:creationId xmlns:a16="http://schemas.microsoft.com/office/drawing/2014/main" id="{07813173-D5C1-C92C-E9E4-5695FBC4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72" y="2538928"/>
            <a:ext cx="2647681" cy="26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hs logo">
            <a:extLst>
              <a:ext uri="{FF2B5EF4-FFF2-40B4-BE49-F238E27FC236}">
                <a16:creationId xmlns:a16="http://schemas.microsoft.com/office/drawing/2014/main" id="{39C7B591-B2F1-3F70-BF8A-C71A137B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5" y="2661067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laing o rourke logo">
            <a:extLst>
              <a:ext uri="{FF2B5EF4-FFF2-40B4-BE49-F238E27FC236}">
                <a16:creationId xmlns:a16="http://schemas.microsoft.com/office/drawing/2014/main" id="{453C4C5B-053C-CC13-DB48-2B47D56C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4" y="0"/>
            <a:ext cx="3144537" cy="174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rbyshire county council logo">
            <a:extLst>
              <a:ext uri="{FF2B5EF4-FFF2-40B4-BE49-F238E27FC236}">
                <a16:creationId xmlns:a16="http://schemas.microsoft.com/office/drawing/2014/main" id="{14A017F3-18B8-4BB9-8005-4AC32793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202" y="1087331"/>
            <a:ext cx="3341800" cy="18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DR M&amp;A: Simpson Associates Acquires Bleam Cyber Security - MSSP Alert">
            <a:extLst>
              <a:ext uri="{FF2B5EF4-FFF2-40B4-BE49-F238E27FC236}">
                <a16:creationId xmlns:a16="http://schemas.microsoft.com/office/drawing/2014/main" id="{4C55DF1B-1248-BDAA-88A5-27C09657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1" y="4946858"/>
            <a:ext cx="5465721" cy="156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arney Lawrence Headshot">
            <a:extLst>
              <a:ext uri="{FF2B5EF4-FFF2-40B4-BE49-F238E27FC236}">
                <a16:creationId xmlns:a16="http://schemas.microsoft.com/office/drawing/2014/main" id="{7FA78B26-9DBD-9ABC-1742-AF1E33A7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10" y="224909"/>
            <a:ext cx="3124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DDA2-EC4E-E983-F947-4861A04D1987}"/>
              </a:ext>
            </a:extLst>
          </p:cNvPr>
          <p:cNvSpPr txBox="1"/>
          <p:nvPr/>
        </p:nvSpPr>
        <p:spPr>
          <a:xfrm>
            <a:off x="6404758" y="3862768"/>
            <a:ext cx="48140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Barney Lawrence</a:t>
            </a:r>
            <a:r>
              <a:rPr lang="en-GB" sz="4000" dirty="0"/>
              <a:t> </a:t>
            </a:r>
            <a:r>
              <a:rPr lang="en-GB" dirty="0"/>
              <a:t>(He/Him)</a:t>
            </a:r>
          </a:p>
          <a:p>
            <a:r>
              <a:rPr lang="en-GB" sz="3200" i="1" dirty="0"/>
              <a:t>Senior Consultant</a:t>
            </a:r>
          </a:p>
          <a:p>
            <a:r>
              <a:rPr lang="en-GB" sz="4000" b="1" dirty="0"/>
              <a:t>Simpson Associates</a:t>
            </a:r>
          </a:p>
        </p:txBody>
      </p:sp>
    </p:spTree>
    <p:extLst>
      <p:ext uri="{BB962C8B-B14F-4D97-AF65-F5344CB8AC3E}">
        <p14:creationId xmlns:p14="http://schemas.microsoft.com/office/powerpoint/2010/main" val="4146605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099236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CB2117-F3FC-CD2D-DA30-5F5FF41845C1}"/>
              </a:ext>
            </a:extLst>
          </p:cNvPr>
          <p:cNvSpPr txBox="1"/>
          <p:nvPr/>
        </p:nvSpPr>
        <p:spPr>
          <a:xfrm>
            <a:off x="4534401" y="655017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95792-E4F0-5B8B-57A4-48610A1CBE42}"/>
              </a:ext>
            </a:extLst>
          </p:cNvPr>
          <p:cNvSpPr txBox="1"/>
          <p:nvPr/>
        </p:nvSpPr>
        <p:spPr>
          <a:xfrm>
            <a:off x="4534401" y="655018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46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680284" y="655018"/>
            <a:ext cx="65339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72180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1P -&gt; 1F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eer fighting">
            <a:extLst>
              <a:ext uri="{FF2B5EF4-FFF2-40B4-BE49-F238E27FC236}">
                <a16:creationId xmlns:a16="http://schemas.microsoft.com/office/drawing/2014/main" id="{F958EABD-A9C3-0F60-9A82-B74C2F82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9" r="25803" b="-2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C23DDC-97CE-7512-A1D6-734D56CD45E3}"/>
              </a:ext>
            </a:extLst>
          </p:cNvPr>
          <p:cNvSpPr txBox="1"/>
          <p:nvPr/>
        </p:nvSpPr>
        <p:spPr>
          <a:xfrm>
            <a:off x="5288312" y="566678"/>
            <a:ext cx="60133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/>
              <a:t>Window Functions</a:t>
            </a:r>
            <a:br>
              <a:rPr lang="en-GB" sz="6000" dirty="0"/>
            </a:br>
            <a:r>
              <a:rPr lang="en-GB" sz="6000" dirty="0"/>
              <a:t>Vs</a:t>
            </a:r>
            <a:br>
              <a:rPr lang="en-GB" sz="6000" dirty="0"/>
            </a:br>
            <a:r>
              <a:rPr lang="en-GB" sz="60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50793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37493"/>
              </p:ext>
            </p:extLst>
          </p:nvPr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66583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endParaRPr lang="en-GB" sz="32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/>
          </a:p>
        </p:txBody>
      </p:sp>
      <p:pic>
        <p:nvPicPr>
          <p:cNvPr id="3" name="Picture 2" descr="No Teodor the Cat">
            <a:extLst>
              <a:ext uri="{FF2B5EF4-FFF2-40B4-BE49-F238E27FC236}">
                <a16:creationId xmlns:a16="http://schemas.microsoft.com/office/drawing/2014/main" id="{739D1FF4-966F-F279-9106-40759BE1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2" y="126023"/>
            <a:ext cx="6041720" cy="60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964EE-4798-033F-4948-FEE61651A1BE}"/>
              </a:ext>
            </a:extLst>
          </p:cNvPr>
          <p:cNvSpPr txBox="1"/>
          <p:nvPr/>
        </p:nvSpPr>
        <p:spPr>
          <a:xfrm>
            <a:off x="469474" y="1108364"/>
            <a:ext cx="1812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SELECT</a:t>
            </a:r>
            <a:endParaRPr lang="en-GB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DE477-FA9D-E837-AA3C-CD82CEFE85A7}"/>
              </a:ext>
            </a:extLst>
          </p:cNvPr>
          <p:cNvSpPr txBox="1"/>
          <p:nvPr/>
        </p:nvSpPr>
        <p:spPr>
          <a:xfrm>
            <a:off x="469474" y="1799714"/>
            <a:ext cx="1631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FROM</a:t>
            </a:r>
            <a:endParaRPr lang="en-GB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C827B-97C0-274D-1AC6-BC85D9DECCC5}"/>
              </a:ext>
            </a:extLst>
          </p:cNvPr>
          <p:cNvSpPr txBox="1"/>
          <p:nvPr/>
        </p:nvSpPr>
        <p:spPr>
          <a:xfrm>
            <a:off x="469474" y="2491064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WHERE</a:t>
            </a:r>
            <a:endParaRPr lang="en-GB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EDA37-9101-0D46-E807-7C5C4805E83B}"/>
              </a:ext>
            </a:extLst>
          </p:cNvPr>
          <p:cNvSpPr txBox="1"/>
          <p:nvPr/>
        </p:nvSpPr>
        <p:spPr>
          <a:xfrm>
            <a:off x="469474" y="3182414"/>
            <a:ext cx="190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GROUP</a:t>
            </a:r>
            <a:endParaRPr lang="en-GB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CD8CD-011F-447B-12FD-1995BA8EECBE}"/>
              </a:ext>
            </a:extLst>
          </p:cNvPr>
          <p:cNvSpPr txBox="1"/>
          <p:nvPr/>
        </p:nvSpPr>
        <p:spPr>
          <a:xfrm>
            <a:off x="469474" y="3873764"/>
            <a:ext cx="2068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HAVING</a:t>
            </a:r>
            <a:endParaRPr lang="en-GB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71B94-1F46-5BDD-BE89-0F01FEDC91D8}"/>
              </a:ext>
            </a:extLst>
          </p:cNvPr>
          <p:cNvSpPr txBox="1"/>
          <p:nvPr/>
        </p:nvSpPr>
        <p:spPr>
          <a:xfrm>
            <a:off x="469474" y="4565112"/>
            <a:ext cx="1832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ORDER</a:t>
            </a:r>
            <a:endParaRPr lang="en-GB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356EB-8AC2-A3C2-2363-320DBEDD5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9460" y="1267378"/>
            <a:ext cx="6096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1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964EE-4798-033F-4948-FEE61651A1BE}"/>
              </a:ext>
            </a:extLst>
          </p:cNvPr>
          <p:cNvSpPr txBox="1"/>
          <p:nvPr/>
        </p:nvSpPr>
        <p:spPr>
          <a:xfrm>
            <a:off x="425390" y="3852836"/>
            <a:ext cx="1812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SELECT</a:t>
            </a:r>
            <a:endParaRPr lang="en-GB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DE477-FA9D-E837-AA3C-CD82CEFE85A7}"/>
              </a:ext>
            </a:extLst>
          </p:cNvPr>
          <p:cNvSpPr txBox="1"/>
          <p:nvPr/>
        </p:nvSpPr>
        <p:spPr>
          <a:xfrm>
            <a:off x="425390" y="1108364"/>
            <a:ext cx="1631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FROM</a:t>
            </a:r>
            <a:endParaRPr lang="en-GB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C827B-97C0-274D-1AC6-BC85D9DECCC5}"/>
              </a:ext>
            </a:extLst>
          </p:cNvPr>
          <p:cNvSpPr txBox="1"/>
          <p:nvPr/>
        </p:nvSpPr>
        <p:spPr>
          <a:xfrm>
            <a:off x="425390" y="1794482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WHERE</a:t>
            </a:r>
            <a:endParaRPr lang="en-GB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EDA37-9101-0D46-E807-7C5C4805E83B}"/>
              </a:ext>
            </a:extLst>
          </p:cNvPr>
          <p:cNvSpPr txBox="1"/>
          <p:nvPr/>
        </p:nvSpPr>
        <p:spPr>
          <a:xfrm>
            <a:off x="425390" y="2480600"/>
            <a:ext cx="190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GROUP</a:t>
            </a:r>
            <a:endParaRPr lang="en-GB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CD8CD-011F-447B-12FD-1995BA8EECBE}"/>
              </a:ext>
            </a:extLst>
          </p:cNvPr>
          <p:cNvSpPr txBox="1"/>
          <p:nvPr/>
        </p:nvSpPr>
        <p:spPr>
          <a:xfrm>
            <a:off x="425390" y="3166718"/>
            <a:ext cx="2068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HAVING</a:t>
            </a:r>
            <a:endParaRPr lang="en-GB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71B94-1F46-5BDD-BE89-0F01FEDC91D8}"/>
              </a:ext>
            </a:extLst>
          </p:cNvPr>
          <p:cNvSpPr txBox="1"/>
          <p:nvPr/>
        </p:nvSpPr>
        <p:spPr>
          <a:xfrm>
            <a:off x="425390" y="4538954"/>
            <a:ext cx="1832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ORDER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224672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0BEE80-56F9-FB8C-7B35-757BCED9F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290473"/>
              </p:ext>
            </p:extLst>
          </p:nvPr>
        </p:nvGraphicFramePr>
        <p:xfrm>
          <a:off x="332872" y="980699"/>
          <a:ext cx="3715752" cy="4940300"/>
        </p:xfrm>
        <a:graphic>
          <a:graphicData uri="http://schemas.openxmlformats.org/drawingml/2006/table">
            <a:tbl>
              <a:tblPr/>
              <a:tblGrid>
                <a:gridCol w="1238584">
                  <a:extLst>
                    <a:ext uri="{9D8B030D-6E8A-4147-A177-3AD203B41FA5}">
                      <a16:colId xmlns:a16="http://schemas.microsoft.com/office/drawing/2014/main" val="91969063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419899257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9603714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40538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8783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4895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4714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440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24362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42897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3856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9515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9684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B18E2E-861E-B01A-5231-667CE5DF6DC9}"/>
              </a:ext>
            </a:extLst>
          </p:cNvPr>
          <p:cNvSpPr txBox="1"/>
          <p:nvPr/>
        </p:nvSpPr>
        <p:spPr>
          <a:xfrm>
            <a:off x="4516354" y="980699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'Blue'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26581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B0C6-B315-208B-37A2-69F0079F2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905961"/>
              </p:ext>
            </p:extLst>
          </p:nvPr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3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E09602-9EA0-5FEA-F096-281060FDEB78}"/>
              </a:ext>
            </a:extLst>
          </p:cNvPr>
          <p:cNvSpPr txBox="1"/>
          <p:nvPr/>
        </p:nvSpPr>
        <p:spPr>
          <a:xfrm>
            <a:off x="6870315" y="1488660"/>
            <a:ext cx="4645250" cy="13202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latin typeface="+mj-lt"/>
                <a:ea typeface="+mj-ea"/>
                <a:cs typeface="+mj-cs"/>
              </a:rPr>
              <a:t>Patterns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Hedge maze">
            <a:extLst>
              <a:ext uri="{FF2B5EF4-FFF2-40B4-BE49-F238E27FC236}">
                <a16:creationId xmlns:a16="http://schemas.microsoft.com/office/drawing/2014/main" id="{436EEFD6-8642-4063-630B-078309FF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0" r="15306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92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698A8-CE5B-DD25-42B3-A5F3938E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92" y="485556"/>
            <a:ext cx="5294244" cy="6016843"/>
          </a:xfrm>
        </p:spPr>
        <p:txBody>
          <a:bodyPr anchor="t">
            <a:noAutofit/>
          </a:bodyPr>
          <a:lstStyle/>
          <a:p>
            <a:r>
              <a:rPr lang="en-GB" sz="4000" b="1" dirty="0"/>
              <a:t>Introduction</a:t>
            </a:r>
          </a:p>
          <a:p>
            <a:r>
              <a:rPr lang="en-GB" sz="4000" b="1" dirty="0"/>
              <a:t>Functions</a:t>
            </a:r>
          </a:p>
          <a:p>
            <a:pPr lvl="1"/>
            <a:r>
              <a:rPr lang="en-GB" sz="3600" b="1" dirty="0"/>
              <a:t>Aggregate Functions</a:t>
            </a:r>
          </a:p>
          <a:p>
            <a:pPr lvl="1"/>
            <a:r>
              <a:rPr lang="en-GB" sz="3600" b="1" dirty="0"/>
              <a:t>Ranking Functions</a:t>
            </a:r>
          </a:p>
          <a:p>
            <a:pPr lvl="1"/>
            <a:r>
              <a:rPr lang="en-GB" sz="3600" b="1" dirty="0"/>
              <a:t>Analytic Functions</a:t>
            </a:r>
          </a:p>
          <a:p>
            <a:r>
              <a:rPr lang="en-GB" sz="4000" b="1" dirty="0"/>
              <a:t>Rows and Ranges</a:t>
            </a:r>
          </a:p>
          <a:p>
            <a:r>
              <a:rPr lang="en-GB" sz="4000" b="1" dirty="0"/>
              <a:t>WHERE Clause</a:t>
            </a:r>
          </a:p>
          <a:p>
            <a:r>
              <a:rPr lang="en-GB" sz="4000" b="1" dirty="0"/>
              <a:t>Patterns</a:t>
            </a:r>
          </a:p>
          <a:p>
            <a:r>
              <a:rPr lang="en-GB" sz="4000" b="1" dirty="0"/>
              <a:t>Performance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lorful wooden maze">
            <a:extLst>
              <a:ext uri="{FF2B5EF4-FFF2-40B4-BE49-F238E27FC236}">
                <a16:creationId xmlns:a16="http://schemas.microsoft.com/office/drawing/2014/main" id="{2FC20014-9C05-8B43-577B-76C16CDAA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r="17454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444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B0C6-B315-208B-37A2-69F0079F22BC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189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44698"/>
              </p:ext>
            </p:extLst>
          </p:nvPr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46408"/>
              </p:ext>
            </p:extLst>
          </p:nvPr>
        </p:nvGraphicFramePr>
        <p:xfrm>
          <a:off x="1507881" y="1171575"/>
          <a:ext cx="762000" cy="377006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F78098-6F6F-D931-0321-B11C9801E7FF}"/>
              </a:ext>
            </a:extLst>
          </p:cNvPr>
          <p:cNvSpPr txBox="1"/>
          <p:nvPr/>
        </p:nvSpPr>
        <p:spPr>
          <a:xfrm>
            <a:off x="2860040" y="590307"/>
            <a:ext cx="8112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773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69981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2860040" y="59030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91898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2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3693160" y="147436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Change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479670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26AEAB-36B8-5FFF-4B18-4E2D13487C94}"/>
              </a:ext>
            </a:extLst>
          </p:cNvPr>
          <p:cNvSpPr txBox="1"/>
          <p:nvPr/>
        </p:nvSpPr>
        <p:spPr>
          <a:xfrm>
            <a:off x="3693160" y="263252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Change</a:t>
            </a:r>
            <a:endParaRPr lang="en-GB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4550"/>
              </p:ext>
            </p:extLst>
          </p:nvPr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40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/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/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3444240" y="479197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EndNo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DFE6D2-1EF2-12DF-D01E-A93C058D9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72130"/>
              </p:ext>
            </p:extLst>
          </p:nvPr>
        </p:nvGraphicFramePr>
        <p:xfrm>
          <a:off x="3332480" y="3287553"/>
          <a:ext cx="4378960" cy="3091249"/>
        </p:xfrm>
        <a:graphic>
          <a:graphicData uri="http://schemas.openxmlformats.org/drawingml/2006/table">
            <a:tbl>
              <a:tblPr/>
              <a:tblGrid>
                <a:gridCol w="1535904">
                  <a:extLst>
                    <a:ext uri="{9D8B030D-6E8A-4147-A177-3AD203B41FA5}">
                      <a16:colId xmlns:a16="http://schemas.microsoft.com/office/drawing/2014/main" val="4009576583"/>
                    </a:ext>
                  </a:extLst>
                </a:gridCol>
                <a:gridCol w="898667">
                  <a:extLst>
                    <a:ext uri="{9D8B030D-6E8A-4147-A177-3AD203B41FA5}">
                      <a16:colId xmlns:a16="http://schemas.microsoft.com/office/drawing/2014/main" val="1123363359"/>
                    </a:ext>
                  </a:extLst>
                </a:gridCol>
                <a:gridCol w="1029382">
                  <a:extLst>
                    <a:ext uri="{9D8B030D-6E8A-4147-A177-3AD203B41FA5}">
                      <a16:colId xmlns:a16="http://schemas.microsoft.com/office/drawing/2014/main" val="321236656"/>
                    </a:ext>
                  </a:extLst>
                </a:gridCol>
                <a:gridCol w="915007">
                  <a:extLst>
                    <a:ext uri="{9D8B030D-6E8A-4147-A177-3AD203B41FA5}">
                      <a16:colId xmlns:a16="http://schemas.microsoft.com/office/drawing/2014/main" val="115071272"/>
                    </a:ext>
                  </a:extLst>
                </a:gridCol>
              </a:tblGrid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ChangeSum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StartNo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EndNo</a:t>
                      </a:r>
                      <a:endParaRPr lang="en-GB" sz="2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4165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871535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0200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48169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633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44477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90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4526280" y="54015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TimeOpen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592EA1-3F90-ACE9-E4FB-F0BE42959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44171"/>
              </p:ext>
            </p:extLst>
          </p:nvPr>
        </p:nvGraphicFramePr>
        <p:xfrm>
          <a:off x="1569720" y="590306"/>
          <a:ext cx="1026469" cy="4351335"/>
        </p:xfrm>
        <a:graphic>
          <a:graphicData uri="http://schemas.openxmlformats.org/drawingml/2006/table">
            <a:tbl>
              <a:tblPr/>
              <a:tblGrid>
                <a:gridCol w="1026469">
                  <a:extLst>
                    <a:ext uri="{9D8B030D-6E8A-4147-A177-3AD203B41FA5}">
                      <a16:colId xmlns:a16="http://schemas.microsoft.com/office/drawing/2014/main" val="1239324695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TimeOpen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62423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209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61225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66123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34749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9852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539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6230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2621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305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5906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611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92202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649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749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5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6106BD-175F-F714-28A7-C5FA9178A6A1}"/>
              </a:ext>
            </a:extLst>
          </p:cNvPr>
          <p:cNvSpPr txBox="1"/>
          <p:nvPr/>
        </p:nvSpPr>
        <p:spPr>
          <a:xfrm>
            <a:off x="7257774" y="936487"/>
            <a:ext cx="5331791" cy="1426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+mj-lt"/>
                <a:ea typeface="+mj-ea"/>
                <a:cs typeface="+mj-cs"/>
              </a:rPr>
              <a:t>Performance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5F450461-9629-6268-546E-99BAE51C5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r="1232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8683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39046"/>
              </p:ext>
            </p:extLst>
          </p:nvPr>
        </p:nvGraphicFramePr>
        <p:xfrm>
          <a:off x="605959" y="625227"/>
          <a:ext cx="2576628" cy="5003661"/>
        </p:xfrm>
        <a:graphic>
          <a:graphicData uri="http://schemas.openxmlformats.org/drawingml/2006/table">
            <a:tbl>
              <a:tblPr/>
              <a:tblGrid>
                <a:gridCol w="55386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38348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80058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  <a:gridCol w="683827">
                  <a:extLst>
                    <a:ext uri="{9D8B030D-6E8A-4147-A177-3AD203B41FA5}">
                      <a16:colId xmlns:a16="http://schemas.microsoft.com/office/drawing/2014/main" val="2982082660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Rows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RANGE/ROWS</a:t>
            </a:r>
            <a:endParaRPr lang="en-GB" sz="3200" dirty="0"/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699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83361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10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23655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075600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1159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7406"/>
            <a:ext cx="41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 - Colour</a:t>
            </a:r>
          </a:p>
        </p:txBody>
      </p:sp>
    </p:spTree>
    <p:extLst>
      <p:ext uri="{BB962C8B-B14F-4D97-AF65-F5344CB8AC3E}">
        <p14:creationId xmlns:p14="http://schemas.microsoft.com/office/powerpoint/2010/main" val="354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86C0A4-388B-3067-A22E-73FE3D993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11078"/>
              </p:ext>
            </p:extLst>
          </p:nvPr>
        </p:nvGraphicFramePr>
        <p:xfrm>
          <a:off x="383673" y="593334"/>
          <a:ext cx="115857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957">
                  <a:extLst>
                    <a:ext uri="{9D8B030D-6E8A-4147-A177-3AD203B41FA5}">
                      <a16:colId xmlns:a16="http://schemas.microsoft.com/office/drawing/2014/main" val="1755177405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3534719499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16039983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48068658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1059733093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591471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End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Name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Company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Role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Score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0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2022-05-08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2022-09-08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Barney Lawrence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Simpson Associates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Senior Consultant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1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558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91309"/>
              </p:ext>
            </p:extLst>
          </p:nvPr>
        </p:nvGraphicFramePr>
        <p:xfrm>
          <a:off x="276639" y="470418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08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5108" y="3517406"/>
            <a:ext cx="5564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 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 	Day</a:t>
            </a:r>
          </a:p>
        </p:txBody>
      </p:sp>
    </p:spTree>
    <p:extLst>
      <p:ext uri="{BB962C8B-B14F-4D97-AF65-F5344CB8AC3E}">
        <p14:creationId xmlns:p14="http://schemas.microsoft.com/office/powerpoint/2010/main" val="770450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594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2146" y="3522935"/>
            <a:ext cx="55643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6809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15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2921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9909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89220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7B3C2B-C592-3C08-4251-01825932D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55204"/>
              </p:ext>
            </p:extLst>
          </p:nvPr>
        </p:nvGraphicFramePr>
        <p:xfrm>
          <a:off x="3083338" y="475946"/>
          <a:ext cx="1148236" cy="2324098"/>
        </p:xfrm>
        <a:graphic>
          <a:graphicData uri="http://schemas.openxmlformats.org/drawingml/2006/table">
            <a:tbl>
              <a:tblPr/>
              <a:tblGrid>
                <a:gridCol w="1148236">
                  <a:extLst>
                    <a:ext uri="{9D8B030D-6E8A-4147-A177-3AD203B41FA5}">
                      <a16:colId xmlns:a16="http://schemas.microsoft.com/office/drawing/2014/main" val="1451292047"/>
                    </a:ext>
                  </a:extLst>
                </a:gridCol>
              </a:tblGrid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Best 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9482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25493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68028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820164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081651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040837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398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1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9BCD2-3201-212F-05EC-8E96E74A2213}"/>
              </a:ext>
            </a:extLst>
          </p:cNvPr>
          <p:cNvSpPr txBox="1"/>
          <p:nvPr/>
        </p:nvSpPr>
        <p:spPr>
          <a:xfrm>
            <a:off x="6130642" y="296734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20B84-6353-A77C-0788-6E9A1F7A0297}"/>
              </a:ext>
            </a:extLst>
          </p:cNvPr>
          <p:cNvSpPr txBox="1"/>
          <p:nvPr/>
        </p:nvSpPr>
        <p:spPr>
          <a:xfrm>
            <a:off x="321973" y="296734"/>
            <a:ext cx="609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WindowGoFast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#MyDataBig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[Colour]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19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288F4-3173-8C92-3C12-7461EFE1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98" y="1527971"/>
            <a:ext cx="8656297" cy="3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8C1E1-DF63-6035-F39F-74629EAB9A2C}"/>
              </a:ext>
            </a:extLst>
          </p:cNvPr>
          <p:cNvSpPr txBox="1"/>
          <p:nvPr/>
        </p:nvSpPr>
        <p:spPr>
          <a:xfrm>
            <a:off x="1422498" y="390703"/>
            <a:ext cx="9347003" cy="13154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Getting Further Help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A9D2A-9D11-BD85-16D4-86168494D475}"/>
              </a:ext>
            </a:extLst>
          </p:cNvPr>
          <p:cNvSpPr/>
          <p:nvPr/>
        </p:nvSpPr>
        <p:spPr>
          <a:xfrm>
            <a:off x="1228343" y="3487310"/>
            <a:ext cx="9645041" cy="1409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17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682DB7-E205-B1D3-3C82-FAA4CAA1B040}"/>
              </a:ext>
            </a:extLst>
          </p:cNvPr>
          <p:cNvSpPr txBox="1"/>
          <p:nvPr/>
        </p:nvSpPr>
        <p:spPr>
          <a:xfrm>
            <a:off x="5389868" y="619850"/>
            <a:ext cx="5319433" cy="13734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FE83277-AB46-0144-9427-962F352B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42" b="1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159AD-B01F-8F32-1399-065BF3F9F3F8}"/>
              </a:ext>
            </a:extLst>
          </p:cNvPr>
          <p:cNvSpPr txBox="1"/>
          <p:nvPr/>
        </p:nvSpPr>
        <p:spPr>
          <a:xfrm>
            <a:off x="5389868" y="5158959"/>
            <a:ext cx="4457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github.com/</a:t>
            </a:r>
            <a:r>
              <a:rPr lang="en-GB" sz="2400" dirty="0" err="1"/>
              <a:t>BarneyLawrence</a:t>
            </a:r>
            <a:endParaRPr lang="en-GB" sz="2400" dirty="0"/>
          </a:p>
          <a:p>
            <a:r>
              <a:rPr lang="en-GB" sz="2400" dirty="0"/>
              <a:t>/Sessions-SQL-Window_Functions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43E094-CC20-EA4F-825C-807B81FA8D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3790" y="1916733"/>
            <a:ext cx="2857647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11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Thank you!</a:t>
            </a:r>
          </a:p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2592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F224604C-E9C0-56ED-2E90-87B77790B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8" y="396527"/>
            <a:ext cx="2641034" cy="2641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1C8E9-D562-62E7-849B-FD9FE7B1A2AF}"/>
              </a:ext>
            </a:extLst>
          </p:cNvPr>
          <p:cNvSpPr txBox="1"/>
          <p:nvPr/>
        </p:nvSpPr>
        <p:spPr>
          <a:xfrm>
            <a:off x="3355251" y="516715"/>
            <a:ext cx="6593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github.com/</a:t>
            </a:r>
            <a:r>
              <a:rPr lang="en-GB" sz="3600" dirty="0" err="1"/>
              <a:t>BarneyLawrence</a:t>
            </a:r>
            <a:endParaRPr lang="en-GB" sz="3600" dirty="0"/>
          </a:p>
          <a:p>
            <a:r>
              <a:rPr lang="en-GB" sz="3600" dirty="0"/>
              <a:t>/Sessions-SQL-Window_Functions</a:t>
            </a:r>
          </a:p>
        </p:txBody>
      </p:sp>
    </p:spTree>
    <p:extLst>
      <p:ext uri="{BB962C8B-B14F-4D97-AF65-F5344CB8AC3E}">
        <p14:creationId xmlns:p14="http://schemas.microsoft.com/office/powerpoint/2010/main" val="2424653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ED3B8C-5CCF-F440-081F-91B48B43B993}"/>
              </a:ext>
            </a:extLst>
          </p:cNvPr>
          <p:cNvSpPr txBox="1"/>
          <p:nvPr/>
        </p:nvSpPr>
        <p:spPr>
          <a:xfrm>
            <a:off x="6072445" y="3640254"/>
            <a:ext cx="5319433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The Future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stronaut in a spacesuit in a white futuristic tunnel">
            <a:extLst>
              <a:ext uri="{FF2B5EF4-FFF2-40B4-BE49-F238E27FC236}">
                <a16:creationId xmlns:a16="http://schemas.microsoft.com/office/drawing/2014/main" id="{C0B3F073-9D04-5A90-9687-64B1F571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r="18628" b="1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760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6D799E-F8C3-24DD-4E29-019B1AA6C2D9}"/>
              </a:ext>
            </a:extLst>
          </p:cNvPr>
          <p:cNvSpPr txBox="1"/>
          <p:nvPr/>
        </p:nvSpPr>
        <p:spPr>
          <a:xfrm>
            <a:off x="533400" y="117693"/>
            <a:ext cx="69342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1758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7A6FA7-9AC2-F3C3-A1BD-C5D1FF704B76}"/>
              </a:ext>
            </a:extLst>
          </p:cNvPr>
          <p:cNvSpPr txBox="1"/>
          <p:nvPr/>
        </p:nvSpPr>
        <p:spPr>
          <a:xfrm>
            <a:off x="6804054" y="335054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Aggregate Functions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alculator keypad">
            <a:extLst>
              <a:ext uri="{FF2B5EF4-FFF2-40B4-BE49-F238E27FC236}">
                <a16:creationId xmlns:a16="http://schemas.microsoft.com/office/drawing/2014/main" id="{2C072919-C5D6-94F8-0BDE-1E70DFD58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r="20870" b="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202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9D339C-C31F-09D1-C4F8-5BC920B48DDB}"/>
              </a:ext>
            </a:extLst>
          </p:cNvPr>
          <p:cNvSpPr txBox="1"/>
          <p:nvPr/>
        </p:nvSpPr>
        <p:spPr>
          <a:xfrm>
            <a:off x="690880" y="450840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WINDOW W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713102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C8E913-A444-080C-A6DE-FD89A9870469}"/>
              </a:ext>
            </a:extLst>
          </p:cNvPr>
          <p:cNvSpPr txBox="1"/>
          <p:nvPr/>
        </p:nvSpPr>
        <p:spPr>
          <a:xfrm>
            <a:off x="690880" y="463678"/>
            <a:ext cx="8153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Part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Ord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Part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Ord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344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180117"/>
              </p:ext>
            </p:extLst>
          </p:nvPr>
        </p:nvGraphicFramePr>
        <p:xfrm>
          <a:off x="325730" y="898702"/>
          <a:ext cx="1877823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8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90EAE44-F1E4-0652-20C9-1907A4DD07E2}"/>
              </a:ext>
            </a:extLst>
          </p:cNvPr>
          <p:cNvSpPr txBox="1"/>
          <p:nvPr/>
        </p:nvSpPr>
        <p:spPr>
          <a:xfrm>
            <a:off x="2965259" y="898702"/>
            <a:ext cx="777599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</a:p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04890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7070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39C3DB-9227-CCEE-86B1-8D65B83EBD59}"/>
              </a:ext>
            </a:extLst>
          </p:cNvPr>
          <p:cNvSpPr txBox="1"/>
          <p:nvPr/>
        </p:nvSpPr>
        <p:spPr>
          <a:xfrm>
            <a:off x="3735108" y="898702"/>
            <a:ext cx="8183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824465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E813A0-FCD3-FD0E-664B-3753C089E815}"/>
              </a:ext>
            </a:extLst>
          </p:cNvPr>
          <p:cNvSpPr txBox="1"/>
          <p:nvPr/>
        </p:nvSpPr>
        <p:spPr>
          <a:xfrm>
            <a:off x="3735108" y="898702"/>
            <a:ext cx="818348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  <a:p>
            <a:pPr lvl="1"/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Total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313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8135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913209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9E9A15-42FD-5124-8A56-463A1EC51947}"/>
              </a:ext>
            </a:extLst>
          </p:cNvPr>
          <p:cNvSpPr txBox="1"/>
          <p:nvPr/>
        </p:nvSpPr>
        <p:spPr>
          <a:xfrm>
            <a:off x="3578129" y="837333"/>
            <a:ext cx="8018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</a:p>
          <a:p>
            <a:endParaRPr lang="en-GB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36E43-7826-8288-3E91-6FF8C32041BD}"/>
              </a:ext>
            </a:extLst>
          </p:cNvPr>
          <p:cNvSpPr txBox="1"/>
          <p:nvPr/>
        </p:nvSpPr>
        <p:spPr>
          <a:xfrm>
            <a:off x="6172200" y="1514255"/>
            <a:ext cx="198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pt-BR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27C74-748B-2B64-96F5-5164FEBC7A4D}"/>
              </a:ext>
            </a:extLst>
          </p:cNvPr>
          <p:cNvSpPr txBox="1"/>
          <p:nvPr/>
        </p:nvSpPr>
        <p:spPr>
          <a:xfrm>
            <a:off x="3540192" y="898702"/>
            <a:ext cx="80186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							 ,</a:t>
            </a:r>
            <a:endParaRPr lang="pt-BR" sz="40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pt-BR" sz="4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</p:txBody>
      </p:sp>
    </p:spTree>
    <p:extLst>
      <p:ext uri="{BB962C8B-B14F-4D97-AF65-F5344CB8AC3E}">
        <p14:creationId xmlns:p14="http://schemas.microsoft.com/office/powerpoint/2010/main" val="29364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ata Relay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3739</Words>
  <Application>Microsoft Office PowerPoint</Application>
  <PresentationFormat>Widescreen</PresentationFormat>
  <Paragraphs>2474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Open Sans Semibold</vt:lpstr>
      <vt:lpstr>Office Theme</vt:lpstr>
      <vt:lpstr>1_Office Theme</vt:lpstr>
      <vt:lpstr>Sponsors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Sponsors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 Lawrence</dc:creator>
  <cp:lastModifiedBy>Barney Lawrence</cp:lastModifiedBy>
  <cp:revision>1</cp:revision>
  <dcterms:created xsi:type="dcterms:W3CDTF">2022-09-09T16:17:16Z</dcterms:created>
  <dcterms:modified xsi:type="dcterms:W3CDTF">2022-10-01T15:49:37Z</dcterms:modified>
</cp:coreProperties>
</file>